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72" r:id="rId10"/>
    <p:sldId id="273" r:id="rId11"/>
    <p:sldId id="274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43937" cy="15716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УРОК-ПРЕЗЕНТАЦИЯ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«</a:t>
            </a: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SEASONS AND THE WEATHER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»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857375"/>
            <a:ext cx="8229600" cy="4786313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  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800" b="1" dirty="0" smtClean="0">
              <a:latin typeface="Bookman Old Style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b="1" dirty="0" smtClean="0">
                <a:latin typeface="Bookman Old Style" pitchFamily="18" charset="0"/>
              </a:rPr>
              <a:t> 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800" b="1" dirty="0" smtClean="0">
              <a:latin typeface="Bookman Old Style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200" b="1" dirty="0" smtClean="0">
                <a:latin typeface="Bookman Old Style" pitchFamily="18" charset="0"/>
              </a:rPr>
              <a:t>    </a:t>
            </a:r>
            <a:endParaRPr lang="en-US" sz="2200" b="1" dirty="0" smtClean="0">
              <a:latin typeface="Bookman Old Style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200" b="1" dirty="0" smtClean="0">
                <a:latin typeface="Bookman Old Style" pitchFamily="18" charset="0"/>
              </a:rPr>
              <a:t>   </a:t>
            </a:r>
            <a:r>
              <a:rPr lang="ru-RU" sz="2200" b="1" dirty="0" smtClean="0">
                <a:latin typeface="Bookman Old Style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Составитель: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Гараева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Ралина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Хамзануровна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,</a:t>
            </a: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 учитель английского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языка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 marL="320040" indent="-320040"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МБОУ «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Качкиновская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ООШ»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9220" name="Picture 2" descr="C:\Documents and Settings\Admin\Рабочий стол\Still Waters, Eagle River, Alas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928813"/>
            <a:ext cx="257175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C:\Documents and Settings\Admin\Рабочий стол\Seasonal Beauty, Mount Rainier, Washington - 1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4572000"/>
            <a:ext cx="2428875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Содержимое 7" descr="June Lake, California - 1600x1200 - ID 3348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000250"/>
            <a:ext cx="250031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3" descr="C:\Documents and Settings\Admin\Рабочий стол\Tremont, Great Smoky Mountains National Park, T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1928813"/>
            <a:ext cx="24288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19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You’ve listened to the text and now be ready to do the following task. Say true or false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b="1" dirty="0" smtClean="0">
              <a:latin typeface="Bookman Old Style" pitchFamily="18" charset="0"/>
            </a:endParaRPr>
          </a:p>
        </p:txBody>
      </p:sp>
      <p:sp>
        <p:nvSpPr>
          <p:cNvPr id="4100" name="Содержимое 3"/>
          <p:cNvSpPr>
            <a:spLocks noGrp="1"/>
          </p:cNvSpPr>
          <p:nvPr>
            <p:ph sz="quarter" idx="2"/>
          </p:nvPr>
        </p:nvSpPr>
        <p:spPr>
          <a:xfrm>
            <a:off x="3857625" y="1857375"/>
            <a:ext cx="5072063" cy="4786313"/>
          </a:xfrm>
        </p:spPr>
        <p:txBody>
          <a:bodyPr>
            <a:normAutofit fontScale="32500" lnSpcReduction="20000"/>
          </a:bodyPr>
          <a:lstStyle/>
          <a:p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Mag likes autumn very much.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Mag can ride a bike.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Tom likes poems about winter.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Mag don’t like to draw pictures.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She likes to see her friends at school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2800" dirty="0" smtClean="0">
                <a:latin typeface="Bookman Old Style" pitchFamily="18" charset="0"/>
              </a:rPr>
              <a:t>    </a:t>
            </a:r>
            <a:endParaRPr lang="en-US" sz="12800" dirty="0" smtClean="0">
              <a:latin typeface="Bookman Old Style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3200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3600" dirty="0" smtClean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4" descr="A Golden Season in New England - 1600x1200 - I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2643188"/>
            <a:ext cx="3357563" cy="292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92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20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2000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410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Физкультминутка</a:t>
            </a:r>
            <a:r>
              <a:rPr lang="en-US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altLang="ru-RU" b="1" dirty="0" smtClean="0">
              <a:latin typeface="Bookman Old Style" pitchFamily="18" charset="0"/>
            </a:endParaRPr>
          </a:p>
        </p:txBody>
      </p:sp>
      <p:pic>
        <p:nvPicPr>
          <p:cNvPr id="27651" name="Содержимое 4" descr="Umpqua River, Douglas County, Oregon - 1600x1200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2643188"/>
            <a:ext cx="3286125" cy="3071812"/>
          </a:xfrm>
        </p:spPr>
      </p:pic>
      <p:sp>
        <p:nvSpPr>
          <p:cNvPr id="5124" name="Содержимое 3"/>
          <p:cNvSpPr>
            <a:spLocks noGrp="1"/>
          </p:cNvSpPr>
          <p:nvPr>
            <p:ph sz="quarter" idx="2"/>
          </p:nvPr>
        </p:nvSpPr>
        <p:spPr>
          <a:xfrm>
            <a:off x="4000500" y="1643063"/>
            <a:ext cx="4857750" cy="48577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Hand </a:t>
            </a:r>
            <a:r>
              <a:rPr lang="en-US" sz="3200" dirty="0"/>
              <a:t>s up, clap, clap!</a:t>
            </a:r>
            <a:endParaRPr lang="ru-RU" sz="3200" dirty="0"/>
          </a:p>
          <a:p>
            <a:r>
              <a:rPr lang="en-US" sz="3200" dirty="0"/>
              <a:t>Hands down, clap, clap!</a:t>
            </a:r>
            <a:endParaRPr lang="ru-RU" sz="3200" dirty="0"/>
          </a:p>
          <a:p>
            <a:r>
              <a:rPr lang="en-US" sz="3200" dirty="0"/>
              <a:t>Turn yourself around and then you clap, clap!</a:t>
            </a:r>
            <a:endParaRPr lang="ru-RU" sz="3200" dirty="0"/>
          </a:p>
          <a:p>
            <a:r>
              <a:rPr lang="en-US" sz="3200" dirty="0"/>
              <a:t>Bend left, clap, clap!</a:t>
            </a:r>
            <a:endParaRPr lang="ru-RU" sz="3200" dirty="0"/>
          </a:p>
          <a:p>
            <a:r>
              <a:rPr lang="en-US" sz="3200" dirty="0"/>
              <a:t>Bend right, clap, clap!</a:t>
            </a:r>
            <a:endParaRPr lang="ru-RU" sz="3200" dirty="0"/>
          </a:p>
          <a:p>
            <a:r>
              <a:rPr lang="en-US" sz="3200" dirty="0"/>
              <a:t>Turn yourself around and then you clap, clap!</a:t>
            </a:r>
            <a:endParaRPr lang="ru-RU" sz="3200" dirty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3200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27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or, the, is, hot, like, whatever, weather.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Содержимое 3"/>
          <p:cNvSpPr>
            <a:spLocks noGrp="1"/>
          </p:cNvSpPr>
          <p:nvPr>
            <p:ph sz="quarter" idx="2"/>
          </p:nvPr>
        </p:nvSpPr>
        <p:spPr>
          <a:xfrm>
            <a:off x="4071938" y="1600200"/>
            <a:ext cx="5072062" cy="4829175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/>
              <a:t>  </a:t>
            </a:r>
            <a:endParaRPr lang="ru-RU" sz="3200" dirty="0"/>
          </a:p>
          <a:p>
            <a:r>
              <a:rPr lang="en-US" sz="3200" dirty="0"/>
              <a:t>  Whether   …     weather is fine,</a:t>
            </a:r>
            <a:endParaRPr lang="ru-RU" sz="3200" dirty="0"/>
          </a:p>
          <a:p>
            <a:r>
              <a:rPr lang="en-US" sz="3200" dirty="0"/>
              <a:t> …     whether the weather is not,</a:t>
            </a:r>
            <a:endParaRPr lang="ru-RU" sz="3200" dirty="0"/>
          </a:p>
          <a:p>
            <a:r>
              <a:rPr lang="en-US" sz="3200" dirty="0"/>
              <a:t>  Whether the weather    …      cold,</a:t>
            </a:r>
            <a:endParaRPr lang="ru-RU" sz="3200" dirty="0"/>
          </a:p>
          <a:p>
            <a:r>
              <a:rPr lang="en-US" sz="3200" dirty="0"/>
              <a:t>  Or whether the weather is       …,</a:t>
            </a:r>
            <a:endParaRPr lang="ru-RU" sz="3200" dirty="0"/>
          </a:p>
          <a:p>
            <a:r>
              <a:rPr lang="en-US" sz="3200" dirty="0"/>
              <a:t>    We`ll weather the      … ,</a:t>
            </a:r>
            <a:endParaRPr lang="ru-RU" sz="3200" dirty="0"/>
          </a:p>
          <a:p>
            <a:r>
              <a:rPr lang="en-US" sz="3200" dirty="0"/>
              <a:t>     …                the weather,</a:t>
            </a:r>
            <a:endParaRPr lang="ru-RU" sz="3200" dirty="0"/>
          </a:p>
          <a:p>
            <a:r>
              <a:rPr lang="en-US" sz="3200" dirty="0"/>
              <a:t>    Whether we  …   it or not.</a:t>
            </a:r>
            <a:endParaRPr lang="ru-RU" sz="3200" dirty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3200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6" name="Picture 2" descr="C:\Documents and Settings\Admin\Рабочий стол\погода времена года\лето у рек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72816"/>
            <a:ext cx="3682752" cy="3604840"/>
          </a:xfrm>
          <a:noFill/>
        </p:spPr>
      </p:pic>
    </p:spTree>
    <p:extLst>
      <p:ext uri="{BB962C8B-B14F-4D97-AF65-F5344CB8AC3E}">
        <p14:creationId xmlns:p14="http://schemas.microsoft.com/office/powerpoint/2010/main" val="73769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Составьте предложения из слов: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1. </a:t>
            </a:r>
            <a:r>
              <a:rPr lang="en-US" dirty="0" err="1"/>
              <a:t>favourite</a:t>
            </a:r>
            <a:r>
              <a:rPr lang="en-US" dirty="0"/>
              <a:t>, is, my, season, summer.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en-US" dirty="0"/>
              <a:t>2. swim, we, in, the, in, river, summer.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3. </a:t>
            </a:r>
            <a:r>
              <a:rPr lang="ru-RU" dirty="0" err="1"/>
              <a:t>like</a:t>
            </a:r>
            <a:r>
              <a:rPr lang="ru-RU" dirty="0"/>
              <a:t>, </a:t>
            </a:r>
            <a:r>
              <a:rPr lang="ru-RU" dirty="0" err="1"/>
              <a:t>warm</a:t>
            </a:r>
            <a:r>
              <a:rPr lang="ru-RU" dirty="0"/>
              <a:t>, I, </a:t>
            </a:r>
            <a:r>
              <a:rPr lang="ru-RU" dirty="0" err="1"/>
              <a:t>weather</a:t>
            </a:r>
            <a:r>
              <a:rPr lang="ru-RU" dirty="0"/>
              <a:t>.</a:t>
            </a:r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4. people,  usually, wear, shorts, and, T- shirts, in, this, season.</a:t>
            </a:r>
            <a:endParaRPr lang="ru-RU" dirty="0"/>
          </a:p>
          <a:p>
            <a:endParaRPr lang="ru-RU" dirty="0"/>
          </a:p>
        </p:txBody>
      </p:sp>
      <p:pic>
        <p:nvPicPr>
          <p:cNvPr id="7" name="Picture 5" descr="C:\Documents and Settings\Admin\Рабочий стол\погода времена года\весн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1484784"/>
            <a:ext cx="3532956" cy="4320480"/>
          </a:xfrm>
          <a:noFill/>
        </p:spPr>
      </p:pic>
    </p:spTree>
    <p:extLst>
      <p:ext uri="{BB962C8B-B14F-4D97-AF65-F5344CB8AC3E}">
        <p14:creationId xmlns:p14="http://schemas.microsoft.com/office/powerpoint/2010/main" val="286346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What did you like to do at the lesson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/>
              <a:t>Did you like to recite the poem? </a:t>
            </a:r>
            <a:endParaRPr lang="ru-RU" dirty="0" smtClean="0"/>
          </a:p>
          <a:p>
            <a:r>
              <a:rPr lang="en-US" dirty="0" smtClean="0"/>
              <a:t>Did </a:t>
            </a:r>
            <a:r>
              <a:rPr lang="en-US" dirty="0"/>
              <a:t>you like to work in groups? </a:t>
            </a:r>
            <a:endParaRPr lang="ru-RU" dirty="0"/>
          </a:p>
        </p:txBody>
      </p:sp>
      <p:pic>
        <p:nvPicPr>
          <p:cNvPr id="5" name="Picture 2" descr="D:\Картинки\www.VETTON.ru\vetton_ru_5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0065" y="1969958"/>
            <a:ext cx="3212869" cy="3786447"/>
          </a:xfrm>
          <a:noFill/>
        </p:spPr>
      </p:pic>
    </p:spTree>
    <p:extLst>
      <p:ext uri="{BB962C8B-B14F-4D97-AF65-F5344CB8AC3E}">
        <p14:creationId xmlns:p14="http://schemas.microsoft.com/office/powerpoint/2010/main" val="118085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work.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Good-bye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0" y="1600200"/>
            <a:ext cx="8686800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Picture 2" descr="D:\Картинки\www.VETTON.ru\vetton_ru_6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1412776"/>
            <a:ext cx="9144000" cy="5445224"/>
          </a:xfrm>
          <a:noFill/>
        </p:spPr>
      </p:pic>
    </p:spTree>
    <p:extLst>
      <p:ext uri="{BB962C8B-B14F-4D97-AF65-F5344CB8AC3E}">
        <p14:creationId xmlns:p14="http://schemas.microsoft.com/office/powerpoint/2010/main" val="116078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b="1" dirty="0" smtClean="0">
                <a:latin typeface="Bookman Old Style" pitchFamily="18" charset="0"/>
              </a:rPr>
              <a:t>The weather can be:</a:t>
            </a:r>
            <a:endParaRPr lang="ru-RU" altLang="ru-RU" dirty="0" smtClean="0"/>
          </a:p>
        </p:txBody>
      </p:sp>
      <p:sp>
        <p:nvSpPr>
          <p:cNvPr id="14340" name="Содержимое 14"/>
          <p:cNvSpPr>
            <a:spLocks noGrp="1"/>
          </p:cNvSpPr>
          <p:nvPr>
            <p:ph sz="quarter" idx="1"/>
          </p:nvPr>
        </p:nvSpPr>
        <p:spPr>
          <a:xfrm>
            <a:off x="642938" y="1571625"/>
            <a:ext cx="3886200" cy="4572000"/>
          </a:xfrm>
        </p:spPr>
        <p:txBody>
          <a:bodyPr/>
          <a:lstStyle/>
          <a:p>
            <a:pPr eaLnBrk="1" hangingPunct="1">
              <a:lnSpc>
                <a:spcPct val="20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sunny        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rainy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snowy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cloudy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4857750" y="1571625"/>
            <a:ext cx="3886200" cy="4572000"/>
          </a:xfrm>
        </p:spPr>
        <p:txBody>
          <a:bodyPr/>
          <a:lstStyle/>
          <a:p>
            <a:pPr eaLnBrk="1" hangingPunct="1">
              <a:lnSpc>
                <a:spcPct val="20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windy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stormy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foggy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frosty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0" name="Рисунок 9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1857364"/>
            <a:ext cx="857256" cy="785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Рисунок 10" descr="454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2786058"/>
            <a:ext cx="857256" cy="7937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Рисунок 11" descr="76786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0938" y="3857629"/>
            <a:ext cx="888148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Рисунок 12" descr="4578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0652" y="5072074"/>
            <a:ext cx="880635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" name="Рисунок 13" descr="777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6578" y="1857364"/>
            <a:ext cx="812584" cy="8429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" name="Рисунок 14" descr="23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5140" y="2928934"/>
            <a:ext cx="854146" cy="8239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6" name="Рисунок 15" descr="456635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6578" y="4071942"/>
            <a:ext cx="826632" cy="789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7" name="Рисунок 16" descr="78787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86578" y="5000636"/>
            <a:ext cx="869264" cy="8239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4360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4340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786812" cy="1928813"/>
          </a:xfrm>
        </p:spPr>
        <p:txBody>
          <a:bodyPr/>
          <a:lstStyle/>
          <a:p>
            <a:pPr eaLnBrk="1" hangingPunct="1"/>
            <a:r>
              <a:rPr lang="en-US" altLang="ru-RU" b="1" smtClean="0">
                <a:latin typeface="Bookman Old Style" pitchFamily="18" charset="0"/>
              </a:rPr>
              <a:t>Match seasons and the words </a:t>
            </a:r>
            <a:br>
              <a:rPr lang="en-US" altLang="ru-RU" b="1" smtClean="0">
                <a:latin typeface="Bookman Old Style" pitchFamily="18" charset="0"/>
              </a:rPr>
            </a:br>
            <a:r>
              <a:rPr lang="en-US" altLang="ru-RU" b="1" smtClean="0">
                <a:latin typeface="Bookman Old Style" pitchFamily="18" charset="0"/>
              </a:rPr>
              <a:t>meaning the weather.</a:t>
            </a:r>
            <a:endParaRPr lang="ru-RU" altLang="ru-RU" b="1" smtClean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214563"/>
            <a:ext cx="3886200" cy="3946525"/>
          </a:xfrm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 </a:t>
            </a:r>
            <a:r>
              <a:rPr lang="en-US" sz="3200" b="1" u="sng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Winter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3200" b="1" u="sng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 </a:t>
            </a:r>
            <a:r>
              <a:rPr lang="en-US" sz="3200" b="1" u="sng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Spring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3200" b="1" u="sng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 </a:t>
            </a:r>
            <a:r>
              <a:rPr lang="en-US" sz="3200" b="1" u="sng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Summer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3200" b="1" u="sng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 </a:t>
            </a:r>
            <a:r>
              <a:rPr lang="en-US" sz="3200" b="1" u="sng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Autumn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357688" y="2214563"/>
            <a:ext cx="4373562" cy="3946525"/>
          </a:xfrm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200" b="1" dirty="0" smtClean="0">
                <a:latin typeface="Bookman Old Style" pitchFamily="18" charset="0"/>
              </a:rPr>
              <a:t>  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sunny      rainy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snowy      cloudy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windy      stormy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foggy       frosty,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cold         hot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warm       cool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75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ru-RU" b="1" smtClean="0">
                <a:latin typeface="Bookman Old Style" pitchFamily="18" charset="0"/>
              </a:rPr>
              <a:t>Find the odd words.</a:t>
            </a:r>
            <a:endParaRPr lang="ru-RU" altLang="ru-RU" b="1" smtClean="0"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642938" y="2143125"/>
            <a:ext cx="8123237" cy="3952875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Frosty, cold, snowy, warm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Rainy, stormy, foggy, sunny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Spring, autumn, winter, sky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Blow, snow, rain, hot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21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b="1" dirty="0" smtClean="0">
                <a:latin typeface="Bookman Old Style" pitchFamily="18" charset="0"/>
              </a:rPr>
              <a:t>Make up sentences.</a:t>
            </a:r>
            <a:endParaRPr lang="ru-RU" altLang="ru-RU" b="1" dirty="0" smtClean="0">
              <a:latin typeface="Bookman Old Style" pitchFamily="18" charset="0"/>
            </a:endParaRPr>
          </a:p>
        </p:txBody>
      </p:sp>
      <p:sp>
        <p:nvSpPr>
          <p:cNvPr id="31747" name="Содержимое 8"/>
          <p:cNvSpPr>
            <a:spLocks noGrp="1"/>
          </p:cNvSpPr>
          <p:nvPr>
            <p:ph sz="quarter" idx="1"/>
          </p:nvPr>
        </p:nvSpPr>
        <p:spPr>
          <a:xfrm>
            <a:off x="428625" y="1785938"/>
            <a:ext cx="3786188" cy="4572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                                                  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The weather is</a:t>
            </a:r>
          </a:p>
        </p:txBody>
      </p:sp>
      <p:sp>
        <p:nvSpPr>
          <p:cNvPr id="31748" name="Содержимое 9"/>
          <p:cNvSpPr>
            <a:spLocks noGrp="1"/>
          </p:cNvSpPr>
          <p:nvPr>
            <p:ph sz="quarter" idx="2"/>
          </p:nvPr>
        </p:nvSpPr>
        <p:spPr>
          <a:xfrm>
            <a:off x="5572125" y="1785938"/>
            <a:ext cx="3159125" cy="437515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        winter</a:t>
            </a:r>
          </a:p>
          <a:p>
            <a:pPr>
              <a:buFont typeface="Wingdings" pitchFamily="2" charset="2"/>
              <a:buNone/>
              <a:defRPr/>
            </a:pPr>
            <a:endParaRPr lang="en-US" sz="3000" b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        spring</a:t>
            </a:r>
          </a:p>
          <a:p>
            <a:pPr>
              <a:buFont typeface="Wingdings" pitchFamily="2" charset="2"/>
              <a:buNone/>
              <a:defRPr/>
            </a:pPr>
            <a:endParaRPr lang="en-US" sz="3000" b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  in  summer</a:t>
            </a:r>
          </a:p>
          <a:p>
            <a:pPr>
              <a:buFont typeface="Wingdings" pitchFamily="2" charset="2"/>
              <a:buNone/>
              <a:defRPr/>
            </a:pPr>
            <a:endParaRPr lang="en-US" sz="3000" b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        autumn</a:t>
            </a:r>
          </a:p>
          <a:p>
            <a:pPr>
              <a:buFont typeface="Wingdings" pitchFamily="2" charset="2"/>
              <a:buNone/>
              <a:defRPr/>
            </a:pPr>
            <a:endParaRPr lang="ru-RU" sz="3000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857628"/>
            <a:ext cx="857256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76786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85926"/>
            <a:ext cx="888148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578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786058"/>
            <a:ext cx="880635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454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5000636"/>
            <a:ext cx="857256" cy="793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1023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3174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ru-RU" b="1" dirty="0" smtClean="0">
                <a:latin typeface="Bookman Old Style" pitchFamily="18" charset="0"/>
              </a:rPr>
              <a:t>Make up sentences.</a:t>
            </a:r>
            <a:endParaRPr lang="ru-RU" alt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The wind           is sunny          in July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The weather      is grey             in winter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The sky             are short         in autumn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The sun             blows              in summer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The days            snows             in January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It                      shines             in winter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52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altLang="ru-RU" b="1" dirty="0" smtClean="0">
                <a:latin typeface="Bookman Old Style" pitchFamily="18" charset="0"/>
              </a:rPr>
              <a:t>Make up sentences and translate them.</a:t>
            </a:r>
            <a:endParaRPr lang="ru-RU" alt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7188" y="2362200"/>
            <a:ext cx="8480425" cy="44958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1. it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autumn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often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in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rains.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2. don’t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to school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in summer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go   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 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children.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3. songs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birds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in summer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sing.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4. cold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blows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a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in winter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wind.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5. in May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are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leaves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/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green.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11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1128713"/>
          </a:xfrm>
        </p:spPr>
        <p:txBody>
          <a:bodyPr>
            <a:normAutofit fontScale="90000"/>
          </a:bodyPr>
          <a:lstStyle/>
          <a:p>
            <a:r>
              <a:rPr lang="en-US" altLang="ru-RU" b="1" dirty="0" smtClean="0">
                <a:latin typeface="Bookman Old Style" pitchFamily="18" charset="0"/>
              </a:rPr>
              <a:t>Ask questions about </a:t>
            </a:r>
            <a:br>
              <a:rPr lang="en-US" altLang="ru-RU" b="1" dirty="0" smtClean="0">
                <a:latin typeface="Bookman Old Style" pitchFamily="18" charset="0"/>
              </a:rPr>
            </a:br>
            <a:r>
              <a:rPr lang="en-US" altLang="ru-RU" b="1" dirty="0" smtClean="0">
                <a:latin typeface="Bookman Old Style" pitchFamily="18" charset="0"/>
              </a:rPr>
              <a:t>the weather.</a:t>
            </a:r>
            <a:endParaRPr lang="ru-RU" altLang="ru-RU" dirty="0" smtClean="0">
              <a:solidFill>
                <a:srgbClr val="DC5AC0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928813"/>
            <a:ext cx="1643063" cy="41148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dirty="0" smtClean="0"/>
              <a:t>                   </a:t>
            </a:r>
          </a:p>
          <a:p>
            <a:pPr>
              <a:buFontTx/>
              <a:buNone/>
              <a:defRPr/>
            </a:pPr>
            <a:endParaRPr lang="en-US" dirty="0" smtClean="0"/>
          </a:p>
          <a:p>
            <a:pPr>
              <a:buFontTx/>
              <a:buNone/>
              <a:defRPr/>
            </a:pPr>
            <a:endParaRPr lang="en-US" dirty="0" smtClean="0"/>
          </a:p>
          <a:p>
            <a:pPr>
              <a:buFontTx/>
              <a:buNone/>
              <a:defRPr/>
            </a:pPr>
            <a:r>
              <a:rPr lang="en-US" sz="4000" b="1" dirty="0" smtClean="0">
                <a:latin typeface="Bookman Old Style" pitchFamily="18" charset="0"/>
              </a:rPr>
              <a:t> </a:t>
            </a: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Is it</a:t>
            </a:r>
            <a:endParaRPr lang="ru-RU" sz="4000" b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357438" y="1785938"/>
            <a:ext cx="6572250" cy="4786312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sunny</a:t>
            </a:r>
          </a:p>
          <a:p>
            <a:pPr>
              <a:buFontTx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hot</a:t>
            </a:r>
            <a:endParaRPr lang="en-US" sz="32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FontTx/>
              <a:buNone/>
              <a:defRPr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cold</a:t>
            </a:r>
          </a:p>
          <a:p>
            <a:pPr>
              <a:buFontTx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frosty  in </a:t>
            </a:r>
            <a:endParaRPr lang="en-US" sz="32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FontTx/>
              <a:buNone/>
              <a:defRPr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foggy</a:t>
            </a:r>
          </a:p>
          <a:p>
            <a:pPr>
              <a:buFontTx/>
              <a:buNone/>
              <a:defRPr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snowy</a:t>
            </a:r>
          </a:p>
          <a:p>
            <a:pPr>
              <a:buFontTx/>
              <a:buNone/>
              <a:defRPr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rainy</a:t>
            </a:r>
          </a:p>
          <a:p>
            <a:pPr>
              <a:buFontTx/>
              <a:buNone/>
              <a:defRPr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cloudy</a:t>
            </a:r>
            <a:endParaRPr lang="en-US" sz="32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21509" name="Line 10"/>
          <p:cNvSpPr>
            <a:spLocks noChangeShapeType="1"/>
          </p:cNvSpPr>
          <p:nvPr/>
        </p:nvSpPr>
        <p:spPr bwMode="auto">
          <a:xfrm flipV="1">
            <a:off x="4500563" y="2428875"/>
            <a:ext cx="928687" cy="642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0" name="Line 11"/>
          <p:cNvSpPr>
            <a:spLocks noChangeShapeType="1"/>
          </p:cNvSpPr>
          <p:nvPr/>
        </p:nvSpPr>
        <p:spPr bwMode="auto">
          <a:xfrm flipV="1">
            <a:off x="4714875" y="3689350"/>
            <a:ext cx="1000125" cy="46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1" name="Line 12"/>
          <p:cNvSpPr>
            <a:spLocks noChangeShapeType="1"/>
          </p:cNvSpPr>
          <p:nvPr/>
        </p:nvSpPr>
        <p:spPr bwMode="auto">
          <a:xfrm>
            <a:off x="4572000" y="4286250"/>
            <a:ext cx="1214438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1714488"/>
            <a:ext cx="195438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winter 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2857496"/>
            <a:ext cx="23903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summer 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86446" y="4000504"/>
            <a:ext cx="226215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autumn ?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5214950"/>
            <a:ext cx="200567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spring ?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895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33795" grpId="0" build="p"/>
      <p:bldP spid="2765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b="1" dirty="0" smtClean="0">
              <a:latin typeface="Bookman Old Style" pitchFamily="18" charset="0"/>
            </a:endParaRPr>
          </a:p>
        </p:txBody>
      </p:sp>
      <p:sp>
        <p:nvSpPr>
          <p:cNvPr id="3076" name="Содержимое 3"/>
          <p:cNvSpPr>
            <a:spLocks noGrp="1"/>
          </p:cNvSpPr>
          <p:nvPr>
            <p:ph sz="quarter" idx="2"/>
          </p:nvPr>
        </p:nvSpPr>
        <p:spPr>
          <a:xfrm>
            <a:off x="3929063" y="876017"/>
            <a:ext cx="4802187" cy="5981983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200" dirty="0" smtClean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  <a:t>This </a:t>
            </a:r>
            <a: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  <a:t>is the season</a:t>
            </a:r>
            <a:b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  <a:t>When mornings are dark.</a:t>
            </a:r>
            <a:b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  <a:t>And birds do not sing</a:t>
            </a:r>
            <a:b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  <a:t>In the woods and the park.</a:t>
            </a:r>
            <a:b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  <a:t>This is the season</a:t>
            </a:r>
            <a:b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  <a:t>When children ski.</a:t>
            </a:r>
            <a:b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  <a:t>And Grandfather Frost</a:t>
            </a:r>
            <a:b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800080"/>
                </a:solidFill>
                <a:latin typeface="Times New Roman"/>
                <a:ea typeface="Times New Roman"/>
                <a:cs typeface="Times New Roman"/>
              </a:rPr>
              <a:t>Brings the New Year Tree.</a:t>
            </a:r>
            <a:endParaRPr lang="ru-RU" sz="3200" dirty="0">
              <a:ea typeface="Calibri"/>
              <a:cs typeface="Times New Roman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32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sz="3600" dirty="0" smtClean="0"/>
          </a:p>
        </p:txBody>
      </p:sp>
      <p:pic>
        <p:nvPicPr>
          <p:cNvPr id="25604" name="Содержимое 5" descr="зима2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527" y="2474417"/>
            <a:ext cx="3851920" cy="4357687"/>
          </a:xfrm>
        </p:spPr>
      </p:pic>
      <p:pic>
        <p:nvPicPr>
          <p:cNvPr id="5" name="Picture 6" descr="C:\Documents and Settings\Admin\Рабочий стол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"/>
            <a:ext cx="3851920" cy="3790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965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380</Words>
  <Application>Microsoft Office PowerPoint</Application>
  <PresentationFormat>Экран (4:3)</PresentationFormat>
  <Paragraphs>119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УРОК-ПРЕЗЕНТАЦИЯ «SEASONS AND THE WEATHER»</vt:lpstr>
      <vt:lpstr>The weather can be:</vt:lpstr>
      <vt:lpstr>Match seasons and the words  meaning the weather.</vt:lpstr>
      <vt:lpstr>Find the odd words.</vt:lpstr>
      <vt:lpstr>Make up sentences.</vt:lpstr>
      <vt:lpstr>Make up sentences.</vt:lpstr>
      <vt:lpstr>Make up sentences and translate them.</vt:lpstr>
      <vt:lpstr>Ask questions about  the weather.</vt:lpstr>
      <vt:lpstr>Презентация PowerPoint</vt:lpstr>
      <vt:lpstr> T: You’ve listened to the text and now be ready to do the following task. Say true or false.  </vt:lpstr>
      <vt:lpstr> Физкультминутка. </vt:lpstr>
      <vt:lpstr> Вставьте слова: or, the, is, hot, like, whatever, weather. </vt:lpstr>
      <vt:lpstr>Составьте предложения из слов: </vt:lpstr>
      <vt:lpstr>Презентация PowerPoint</vt:lpstr>
      <vt:lpstr> Thank you for your work.  Good-bye.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УРОК-ПРЕЗЕНТАЦИЯ «SEASONS AND THE WEATHER»</dc:title>
  <dc:creator>ралина</dc:creator>
  <cp:lastModifiedBy>ралина</cp:lastModifiedBy>
  <cp:revision>5</cp:revision>
  <dcterms:created xsi:type="dcterms:W3CDTF">2013-09-14T08:17:31Z</dcterms:created>
  <dcterms:modified xsi:type="dcterms:W3CDTF">2013-09-14T08:49:52Z</dcterms:modified>
</cp:coreProperties>
</file>