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65" r:id="rId2"/>
    <p:sldId id="267" r:id="rId3"/>
    <p:sldId id="269" r:id="rId4"/>
    <p:sldId id="270" r:id="rId5"/>
    <p:sldId id="271" r:id="rId6"/>
    <p:sldId id="272" r:id="rId7"/>
    <p:sldId id="268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66FF"/>
    <a:srgbClr val="FFFFFF"/>
    <a:srgbClr val="3FB5C1"/>
    <a:srgbClr val="B2BE42"/>
    <a:srgbClr val="F2F808"/>
    <a:srgbClr val="D0F010"/>
    <a:srgbClr val="E31D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6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D9401-2E14-4C44-BDA5-79870E5A7017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EA8DB-C158-4181-B458-C368EC799D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4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E677AB-82AE-4AA5-9A99-AB71DF9A6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C5A8D-B504-4C25-B5CF-1B05BB615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6C6FF-7C23-4BC1-9BD0-5CED74385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43EFD-440B-4AC1-846F-0E19B3C7E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4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A465AF-4F29-43EF-AAE1-067B33723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3B67-283E-4DEB-B632-C6370904B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422DD-3BC2-48CB-98A7-52F447DD3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4F2D-356A-4D85-AC6B-D7888A318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4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294E5D-631F-4D64-B0DB-1352D1AAE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4CBD-E965-46F7-9A6A-05F415A7E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4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1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B12092-253D-451D-890D-EDF70D3B6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4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7" y="4986339"/>
            <a:ext cx="8183563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7" y="530226"/>
            <a:ext cx="818356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E913C633-A56D-4DD1-B74B-50BCB84FE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24" r:id="rId2"/>
    <p:sldLayoutId id="2147483732" r:id="rId3"/>
    <p:sldLayoutId id="2147483725" r:id="rId4"/>
    <p:sldLayoutId id="2147483726" r:id="rId5"/>
    <p:sldLayoutId id="2147483727" r:id="rId6"/>
    <p:sldLayoutId id="2147483733" r:id="rId7"/>
    <p:sldLayoutId id="2147483728" r:id="rId8"/>
    <p:sldLayoutId id="2147483734" r:id="rId9"/>
    <p:sldLayoutId id="2147483729" r:id="rId10"/>
    <p:sldLayoutId id="2147483730" r:id="rId11"/>
  </p:sldLayoutIdLst>
  <p:transition>
    <p:fade/>
  </p:transition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D75B7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DD56FE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DD56FE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FF5D16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9.xml"/><Relationship Id="rId7" Type="http://schemas.openxmlformats.org/officeDocument/2006/relationships/slide" Target="slide1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1268413"/>
            <a:ext cx="8820151" cy="23812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Проект «Моя Родина – Россия»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9"/>
            <a:ext cx="7772400" cy="1831975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Составила: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Учитель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ГБОУ СОШ №218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Фрунзенского района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Санкт-Петербурга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Чарквиани Ю.Т.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жж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8064896" cy="533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31840" y="260648"/>
            <a:ext cx="2304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Границы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3" y="5949280"/>
            <a:ext cx="1428801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 action="ppaction://hlinksldjump"/>
              </a:rPr>
              <a:t>Назад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39751" y="1916113"/>
            <a:ext cx="8183563" cy="41894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Карачаево-Черкессия является многонациональной республикой: на её территории проживают представители более 80 национальностей.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Исторически первыми на территории современной Карачаево-Черкессии появились: карачаевцы, черкесы (адыги), абазины, ногайцы, казаки (русские) во второй половине </a:t>
            </a:r>
            <a:r>
              <a:rPr lang="en-US" dirty="0" smtClean="0"/>
              <a:t>XIX</a:t>
            </a:r>
            <a:r>
              <a:rPr lang="ru-RU" dirty="0" smtClean="0"/>
              <a:t> века.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692696"/>
            <a:ext cx="61926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Национальный состав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0312" y="5949280"/>
            <a:ext cx="144016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 action="ppaction://hlinksldjump"/>
              </a:rPr>
              <a:t>Назад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рт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1" y="1052736"/>
            <a:ext cx="3455988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987824" y="332656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Население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2" y="5373216"/>
            <a:ext cx="7218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Горец в национальном костюме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52320" y="6021289"/>
            <a:ext cx="144016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 action="ppaction://hlinksldjump"/>
              </a:rPr>
              <a:t>Назад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9"/>
            <a:ext cx="8183563" cy="4187825"/>
          </a:xfrm>
        </p:spPr>
        <p:txBody>
          <a:bodyPr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  Орган законодательной власти – Народное Собрание(Парламент),которое избирается при тайном голосовании</a:t>
            </a:r>
            <a:r>
              <a:rPr lang="ru-RU" dirty="0" smtClean="0"/>
              <a:t>. Численность </a:t>
            </a:r>
            <a:r>
              <a:rPr lang="ru-RU" dirty="0"/>
              <a:t>73 человека</a:t>
            </a:r>
            <a:r>
              <a:rPr lang="ru-RU" dirty="0" smtClean="0"/>
              <a:t>, избираются </a:t>
            </a:r>
            <a:r>
              <a:rPr lang="ru-RU" dirty="0"/>
              <a:t>раз в 4 года</a:t>
            </a:r>
            <a:r>
              <a:rPr lang="ru-RU" dirty="0" smtClean="0"/>
              <a:t>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 Орган </a:t>
            </a:r>
            <a:r>
              <a:rPr lang="ru-RU" dirty="0"/>
              <a:t>исполнительной </a:t>
            </a:r>
            <a:r>
              <a:rPr lang="ru-RU" dirty="0" smtClean="0"/>
              <a:t>власти - Правительство. Председатель </a:t>
            </a:r>
            <a:r>
              <a:rPr lang="ru-RU" dirty="0"/>
              <a:t>Правительства назначается на должность Президентом Республики с согласия Народного Собрания.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5" y="548679"/>
            <a:ext cx="6159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Политическое устройство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0312" y="5949280"/>
            <a:ext cx="144016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 action="ppaction://hlinksldjump"/>
              </a:rPr>
              <a:t>Назад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28800"/>
            <a:ext cx="8229600" cy="4525962"/>
          </a:xfrm>
        </p:spPr>
        <p:txBody>
          <a:bodyPr/>
          <a:lstStyle/>
          <a:p>
            <a:r>
              <a:rPr lang="ru-RU" dirty="0" smtClean="0"/>
              <a:t>  Единоличный орган исполнительной власти - президент Карачаево-Черкессии.</a:t>
            </a:r>
          </a:p>
          <a:p>
            <a:r>
              <a:rPr lang="ru-RU" dirty="0" smtClean="0"/>
              <a:t>  Президентом Карачаево-Черкессии является Борис Эбзеев, который официально вступил в эту должность 4 сентября 2008г.</a:t>
            </a:r>
          </a:p>
        </p:txBody>
      </p:sp>
      <p:pic>
        <p:nvPicPr>
          <p:cNvPr id="14342" name="Picture 6" descr="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365105"/>
            <a:ext cx="2304256" cy="20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692696"/>
            <a:ext cx="5976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Политическая ситуация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8304" y="5949280"/>
            <a:ext cx="151216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 action="ppaction://hlinksldjump"/>
              </a:rPr>
              <a:t>Назад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420888"/>
            <a:ext cx="79563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620689"/>
            <a:ext cx="8183563" cy="1050925"/>
          </a:xfrm>
        </p:spPr>
        <p:txBody>
          <a:bodyPr/>
          <a:lstStyle/>
          <a:p>
            <a:r>
              <a:rPr lang="ru-RU" dirty="0" smtClean="0"/>
              <a:t>Модуль: «Окружающий мир»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844824"/>
            <a:ext cx="6599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Тема: «Карачаево-Черкессия»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8" name="Picture 6" descr="лоплн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5" y="2924945"/>
            <a:ext cx="3960415" cy="297084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6"/>
            <a:ext cx="8183880" cy="4187952"/>
          </a:xfrm>
        </p:spPr>
        <p:txBody>
          <a:bodyPr/>
          <a:lstStyle/>
          <a:p>
            <a:r>
              <a:rPr lang="ru-RU" dirty="0" smtClean="0"/>
              <a:t>Дать представление о национальном характере России;</a:t>
            </a:r>
          </a:p>
          <a:p>
            <a:r>
              <a:rPr lang="ru-RU" dirty="0" smtClean="0"/>
              <a:t>Расширить знания учащихся о республиках Северного Кавказа;</a:t>
            </a:r>
          </a:p>
          <a:p>
            <a:r>
              <a:rPr lang="ru-RU" dirty="0" smtClean="0"/>
              <a:t>Познакомить с народным костюмом, символикой и политическим устройством республики Карачаево-Черкессия;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548679"/>
            <a:ext cx="56166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Цели проекта: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txBody>
          <a:bodyPr/>
          <a:lstStyle/>
          <a:p>
            <a:r>
              <a:rPr lang="ru-RU" dirty="0" smtClean="0"/>
              <a:t>Способствовать понятию Родины как страны и как понятию малой родины;</a:t>
            </a:r>
          </a:p>
          <a:p>
            <a:r>
              <a:rPr lang="ru-RU" dirty="0" smtClean="0"/>
              <a:t>Научить учащихся рассказывать о своей стране;</a:t>
            </a:r>
          </a:p>
          <a:p>
            <a:r>
              <a:rPr lang="ru-RU" dirty="0" smtClean="0"/>
              <a:t>Понимать свою принадлежность к российскому народу;</a:t>
            </a:r>
          </a:p>
          <a:p>
            <a:r>
              <a:rPr lang="ru-RU" dirty="0" smtClean="0"/>
              <a:t>Гордиться своей Родиной;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476672"/>
            <a:ext cx="4392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 проекта: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/>
          <a:lstStyle/>
          <a:p>
            <a:r>
              <a:rPr lang="ru-RU" dirty="0" smtClean="0"/>
              <a:t>Учащиеся научатся различать некоторые народы России по национальным костюмам;</a:t>
            </a:r>
          </a:p>
          <a:p>
            <a:r>
              <a:rPr lang="ru-RU" dirty="0" smtClean="0"/>
              <a:t>Распознавать символику Карачаево-Черкесской республики, а также знать её политическое устройство и уметь рассказать об этой республике;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692696"/>
            <a:ext cx="64087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Планируемые результаты: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/>
          <a:lstStyle/>
          <a:p>
            <a:r>
              <a:rPr lang="ru-RU" dirty="0" smtClean="0"/>
              <a:t>Компьютер</a:t>
            </a:r>
          </a:p>
          <a:p>
            <a:r>
              <a:rPr lang="ru-RU" dirty="0" smtClean="0"/>
              <a:t>Мультимедийный проектор</a:t>
            </a:r>
          </a:p>
          <a:p>
            <a:r>
              <a:rPr lang="ru-RU" dirty="0" smtClean="0"/>
              <a:t>Иллюстрации</a:t>
            </a:r>
          </a:p>
          <a:p>
            <a:r>
              <a:rPr lang="ru-RU" dirty="0" smtClean="0"/>
              <a:t>Фотографии</a:t>
            </a:r>
          </a:p>
          <a:p>
            <a:r>
              <a:rPr lang="ru-RU" dirty="0" smtClean="0"/>
              <a:t>Презентация</a:t>
            </a:r>
          </a:p>
          <a:p>
            <a:r>
              <a:rPr lang="ru-RU" dirty="0" smtClean="0"/>
              <a:t>Раздаточный материал</a:t>
            </a:r>
          </a:p>
          <a:p>
            <a:r>
              <a:rPr lang="ru-RU" dirty="0" smtClean="0"/>
              <a:t>Интернет-ресурсы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620688"/>
            <a:ext cx="38884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Оборудование: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5"/>
            <a:ext cx="8183880" cy="460851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Символика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Месторасположение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Границы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Национальный состав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Население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Политическое устройство</a:t>
            </a:r>
            <a:endParaRPr lang="ru-RU" dirty="0" smtClean="0"/>
          </a:p>
          <a:p>
            <a:r>
              <a:rPr lang="ru-RU" dirty="0" smtClean="0">
                <a:hlinkClick r:id="rId8" action="ppaction://hlinksldjump"/>
              </a:rPr>
              <a:t>Политическая ситуация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332656"/>
            <a:ext cx="360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Содержание: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Безымян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3" y="1412777"/>
            <a:ext cx="2259012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о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628800"/>
            <a:ext cx="37084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71600" y="3933056"/>
            <a:ext cx="20162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Герб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3933056"/>
            <a:ext cx="1228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Флаг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15816" y="476672"/>
            <a:ext cx="2912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Символика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5085184"/>
            <a:ext cx="4824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Столица - </a:t>
            </a:r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Черкесск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0312" y="5949280"/>
            <a:ext cx="144016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 action="ppaction://hlinksldjump"/>
              </a:rPr>
              <a:t>Назад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   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11561" y="1412777"/>
            <a:ext cx="763163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Карачаево-Черкессия распол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гается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предгорьях северо-западного Кавказа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На западе территория Республики граничит с Краснодарским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краем.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Н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севере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Северо-востоке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со Ставропольским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краем.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востоке - с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Кабардино-Балкарской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Республикой.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юге граница проходит по Главному Кавказскому хребту с Грузией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 Абхазией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ru-RU" sz="2400" dirty="0"/>
          </a:p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620688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Месторасположение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5949280"/>
            <a:ext cx="144016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 action="ppaction://hlinksldjump"/>
              </a:rPr>
              <a:t>Назад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279</TotalTime>
  <Words>333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Проект «Моя Родина – Россия»</vt:lpstr>
      <vt:lpstr>Модуль: «Окружающий мир»</vt:lpstr>
      <vt:lpstr>Слайд 3</vt:lpstr>
      <vt:lpstr>Слайд 4</vt:lpstr>
      <vt:lpstr>Слайд 5</vt:lpstr>
      <vt:lpstr>Слайд 6</vt:lpstr>
      <vt:lpstr>Слайд 7</vt:lpstr>
      <vt:lpstr>Слайд 8</vt:lpstr>
      <vt:lpstr>   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Юля</cp:lastModifiedBy>
  <cp:revision>14</cp:revision>
  <dcterms:created xsi:type="dcterms:W3CDTF">2008-11-17T17:37:13Z</dcterms:created>
  <dcterms:modified xsi:type="dcterms:W3CDTF">2013-10-12T11:56:37Z</dcterms:modified>
</cp:coreProperties>
</file>