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1A95B1D-4C2F-41C9-9F62-F9184D83E95E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BA5B980-FDB2-4A58-911E-7A2D11AA4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5B1D-4C2F-41C9-9F62-F9184D83E95E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5B980-FDB2-4A58-911E-7A2D11AA4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5B1D-4C2F-41C9-9F62-F9184D83E95E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5B980-FDB2-4A58-911E-7A2D11AA4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5B1D-4C2F-41C9-9F62-F9184D83E95E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5B980-FDB2-4A58-911E-7A2D11AA4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5B1D-4C2F-41C9-9F62-F9184D83E95E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5B980-FDB2-4A58-911E-7A2D11AA4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5B1D-4C2F-41C9-9F62-F9184D83E95E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5B980-FDB2-4A58-911E-7A2D11AA4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1A95B1D-4C2F-41C9-9F62-F9184D83E95E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BA5B980-FDB2-4A58-911E-7A2D11AA4258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1A95B1D-4C2F-41C9-9F62-F9184D83E95E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BA5B980-FDB2-4A58-911E-7A2D11AA4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5B1D-4C2F-41C9-9F62-F9184D83E95E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5B980-FDB2-4A58-911E-7A2D11AA4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5B1D-4C2F-41C9-9F62-F9184D83E95E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5B980-FDB2-4A58-911E-7A2D11AA4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5B1D-4C2F-41C9-9F62-F9184D83E95E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5B980-FDB2-4A58-911E-7A2D11AA4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1A95B1D-4C2F-41C9-9F62-F9184D83E95E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BA5B980-FDB2-4A58-911E-7A2D11AA425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556792"/>
            <a:ext cx="6400800" cy="1597888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Театры и музеи  Москвы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5280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094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Балет </a:t>
            </a:r>
            <a:r>
              <a:rPr lang="ru-RU" b="1" dirty="0" smtClean="0"/>
              <a:t>– спектакль под музыку, где действующие лица танцуют.</a:t>
            </a:r>
            <a:endParaRPr lang="ru-RU" b="1" dirty="0"/>
          </a:p>
        </p:txBody>
      </p:sp>
      <p:pic>
        <p:nvPicPr>
          <p:cNvPr id="9218" name="Picture 2" descr="C:\Users\Валентина\Pictures\Москва\Театры и музеи москвы\балет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4018100" cy="269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Валентина\Pictures\Москва\Театры и музеи москвы\балет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00808"/>
            <a:ext cx="381642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Валентина\Pictures\Москва\Театры и музеи москвы\балет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272" y="4455703"/>
            <a:ext cx="5555456" cy="227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691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Третьяковская галерея</a:t>
            </a:r>
            <a:endParaRPr lang="ru-RU" sz="4800" b="1" dirty="0"/>
          </a:p>
        </p:txBody>
      </p:sp>
      <p:pic>
        <p:nvPicPr>
          <p:cNvPr id="10242" name="Picture 2" descr="C:\Users\Валентина\Pictures\Москва\Театры и музеи москвы\третьяковк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5817511" cy="4729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Валентина\Pictures\Москва\Театры и музеи москвы\Третьяко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628800"/>
            <a:ext cx="208823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77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5212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err="1" smtClean="0"/>
              <a:t>И.И.Шишкин</a:t>
            </a:r>
            <a:r>
              <a:rPr lang="ru-RU" sz="4400" b="1" dirty="0" smtClean="0"/>
              <a:t> </a:t>
            </a:r>
            <a:br>
              <a:rPr lang="ru-RU" sz="4400" b="1" dirty="0" smtClean="0"/>
            </a:br>
            <a:r>
              <a:rPr lang="ru-RU" sz="4400" b="1" dirty="0" smtClean="0"/>
              <a:t>«Утро в сосновом бору»</a:t>
            </a:r>
            <a:endParaRPr lang="ru-RU" sz="4400" b="1" dirty="0"/>
          </a:p>
        </p:txBody>
      </p:sp>
      <p:pic>
        <p:nvPicPr>
          <p:cNvPr id="11266" name="Picture 2" descr="C:\Users\Валентина\Pictures\Москва\Театры и музеи москвы\шишкин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060848"/>
            <a:ext cx="691276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4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8012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err="1" smtClean="0"/>
              <a:t>В.Д.Поленов</a:t>
            </a:r>
            <a:r>
              <a:rPr lang="ru-RU" sz="4400" b="1" dirty="0" smtClean="0"/>
              <a:t> </a:t>
            </a:r>
            <a:br>
              <a:rPr lang="ru-RU" sz="4400" b="1" dirty="0" smtClean="0"/>
            </a:br>
            <a:r>
              <a:rPr lang="ru-RU" sz="4400" b="1" dirty="0" smtClean="0"/>
              <a:t>«Московский дворик»</a:t>
            </a:r>
            <a:endParaRPr lang="ru-RU" sz="4400" b="1" dirty="0"/>
          </a:p>
        </p:txBody>
      </p:sp>
      <p:pic>
        <p:nvPicPr>
          <p:cNvPr id="12290" name="Picture 2" descr="C:\Users\Валентина\Pictures\Москва\Театры и музеи москвы\поленов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88840"/>
            <a:ext cx="6840760" cy="4584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36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224136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err="1" smtClean="0"/>
              <a:t>В.М.Васнецов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>«Три богатыря» «Алёнушка»</a:t>
            </a:r>
            <a:endParaRPr lang="ru-RU" sz="4400" b="1" dirty="0"/>
          </a:p>
        </p:txBody>
      </p:sp>
      <p:pic>
        <p:nvPicPr>
          <p:cNvPr id="13314" name="Picture 2" descr="C:\Users\Валентина\Pictures\Москва\Театры и музеи москвы\богатыри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5040560" cy="4008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Валентина\Pictures\Москва\Театры и музеи москвы\аленуш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276872"/>
            <a:ext cx="266429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8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0811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err="1" smtClean="0"/>
              <a:t>И.И.Левитан</a:t>
            </a:r>
            <a:r>
              <a:rPr lang="ru-RU" sz="4400" b="1" dirty="0" smtClean="0"/>
              <a:t> </a:t>
            </a:r>
            <a:br>
              <a:rPr lang="ru-RU" sz="4400" b="1" dirty="0" smtClean="0"/>
            </a:br>
            <a:r>
              <a:rPr lang="ru-RU" sz="4400" b="1" dirty="0" smtClean="0"/>
              <a:t>«Золотая осень»</a:t>
            </a:r>
            <a:endParaRPr lang="ru-RU" sz="4400" b="1" dirty="0"/>
          </a:p>
        </p:txBody>
      </p:sp>
      <p:pic>
        <p:nvPicPr>
          <p:cNvPr id="14338" name="Picture 2" descr="C:\Users\Валентина\Pictures\Москва\Театры и музеи москвы\левитан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88840"/>
            <a:ext cx="705678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7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/>
              <a:t>«Кто в Москве не бывал, красоты не видал.»</a:t>
            </a:r>
            <a:endParaRPr lang="ru-RU" sz="4800" b="1" dirty="0"/>
          </a:p>
        </p:txBody>
      </p:sp>
      <p:pic>
        <p:nvPicPr>
          <p:cNvPr id="15362" name="Picture 2" descr="C:\Users\Валентина\Pictures\Москва\Театры и музеи москвы\i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741682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56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44816" cy="114448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Кукольный театр </a:t>
            </a:r>
            <a:r>
              <a:rPr lang="ru-RU" sz="4400" b="1" dirty="0" err="1" smtClean="0"/>
              <a:t>им.Образцова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517232"/>
            <a:ext cx="8229600" cy="864096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b="1" dirty="0" smtClean="0"/>
          </a:p>
          <a:p>
            <a:pPr marL="109728" indent="0" algn="ctr">
              <a:buNone/>
            </a:pPr>
            <a:r>
              <a:rPr lang="ru-RU" b="1" dirty="0" smtClean="0"/>
              <a:t>Сергей Владимирович Образцов</a:t>
            </a:r>
            <a:endParaRPr lang="ru-RU" b="1" dirty="0"/>
          </a:p>
        </p:txBody>
      </p:sp>
      <p:pic>
        <p:nvPicPr>
          <p:cNvPr id="1026" name="Picture 2" descr="C:\Users\Валентина\Pictures\Москва\Театры и музеи москвы\образцо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2132856"/>
            <a:ext cx="5867400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10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Театр Кукол</a:t>
            </a:r>
            <a:endParaRPr lang="ru-RU" sz="5400" b="1" dirty="0"/>
          </a:p>
        </p:txBody>
      </p:sp>
      <p:pic>
        <p:nvPicPr>
          <p:cNvPr id="2050" name="Picture 2" descr="C:\Users\Валентина\Pictures\Москва\Театры и музеи москвы\театр образцова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00" y="2249488"/>
            <a:ext cx="5765800" cy="432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80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940152" y="1196752"/>
            <a:ext cx="2746648" cy="5377784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dirty="0" smtClean="0"/>
              <a:t>На фасаде  театра – часы.  Каждый час бьют они, открываются окошечки и появляются звери, играющие на музыкальных инструментах.</a:t>
            </a:r>
            <a:endParaRPr lang="ru-RU" dirty="0"/>
          </a:p>
        </p:txBody>
      </p:sp>
      <p:pic>
        <p:nvPicPr>
          <p:cNvPr id="3075" name="Picture 3" descr="C:\Users\Валентина\Pictures\Москва\Театры и музеи москвы\театр образцо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5470376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48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 smtClean="0"/>
              <a:t>Музей кукол в театре </a:t>
            </a:r>
            <a:br>
              <a:rPr lang="ru-RU" b="1" dirty="0" smtClean="0"/>
            </a:br>
            <a:r>
              <a:rPr lang="ru-RU" b="1" dirty="0" smtClean="0"/>
              <a:t>им. Образцова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Валентина\Pictures\Москва\Театры и музеи москвы\Vistavka_kukol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8352928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27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b="1" dirty="0" smtClean="0"/>
              <a:t>Большой театр</a:t>
            </a:r>
            <a:endParaRPr lang="ru-RU" sz="6600" b="1" dirty="0"/>
          </a:p>
        </p:txBody>
      </p:sp>
      <p:pic>
        <p:nvPicPr>
          <p:cNvPr id="5122" name="Picture 2" descr="C:\Users\Валентина\Pictures\Москва\Театры и музеи москвы\большой театр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49488"/>
            <a:ext cx="7200800" cy="432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42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Валентина\Pictures\Москва\Театры и музеи москвы\БДТ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36712"/>
            <a:ext cx="42672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Валентина\Pictures\Москва\Театры и музеи москвы\БДТ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784309"/>
            <a:ext cx="4267200" cy="2525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Валентина\Pictures\Москва\Театры и музеи москвы\БДТ3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849" y="836712"/>
            <a:ext cx="4197631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Валентина\Pictures\Москва\Театры и музеи москвы\БДТ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84309"/>
            <a:ext cx="4211960" cy="252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238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Опера  « Иоланта»</a:t>
            </a:r>
            <a:endParaRPr lang="ru-RU" sz="4800" b="1" dirty="0"/>
          </a:p>
        </p:txBody>
      </p:sp>
      <p:pic>
        <p:nvPicPr>
          <p:cNvPr id="7170" name="Picture 2" descr="C:\Users\Валентина\Pictures\Москва\Театры и музеи москвы\опера иолант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6192688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047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Пётр Ильич Чайковский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Валентина\Pictures\Москва\Театры и музеи москвы\чайковски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56792"/>
            <a:ext cx="411480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9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</TotalTime>
  <Words>75</Words>
  <Application>Microsoft Office PowerPoint</Application>
  <PresentationFormat>Экран (4:3)</PresentationFormat>
  <Paragraphs>17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Театры и музеи  Москвы</vt:lpstr>
      <vt:lpstr>Кукольный театр им.Образцова</vt:lpstr>
      <vt:lpstr>Театр Кукол</vt:lpstr>
      <vt:lpstr>Презентация PowerPoint</vt:lpstr>
      <vt:lpstr>Музей кукол в театре  им. Образцова</vt:lpstr>
      <vt:lpstr>Большой театр</vt:lpstr>
      <vt:lpstr>Презентация PowerPoint</vt:lpstr>
      <vt:lpstr>Опера  « Иоланта»</vt:lpstr>
      <vt:lpstr>Пётр Ильич Чайковский</vt:lpstr>
      <vt:lpstr>Балет – спектакль под музыку, где действующие лица танцуют.</vt:lpstr>
      <vt:lpstr>Третьяковская галерея</vt:lpstr>
      <vt:lpstr>И.И.Шишкин  «Утро в сосновом бору»</vt:lpstr>
      <vt:lpstr>В.Д.Поленов  «Московский дворик»</vt:lpstr>
      <vt:lpstr>В.М.Васнецов «Три богатыря» «Алёнушка»</vt:lpstr>
      <vt:lpstr>И.И.Левитан  «Золотая осень»</vt:lpstr>
      <vt:lpstr>«Кто в Москве не бывал, красоты не видал.»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Театры и музеи  Москвы</dc:title>
  <dc:creator>Валентина</dc:creator>
  <cp:lastModifiedBy>Валентина</cp:lastModifiedBy>
  <cp:revision>9</cp:revision>
  <dcterms:created xsi:type="dcterms:W3CDTF">2013-02-05T19:50:11Z</dcterms:created>
  <dcterms:modified xsi:type="dcterms:W3CDTF">2013-02-06T17:58:54Z</dcterms:modified>
</cp:coreProperties>
</file>