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960DE-E5DD-40AF-AFA3-DE0D9AD82054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6E7ED91-5AE3-406A-98B2-CCDC3D55ED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960DE-E5DD-40AF-AFA3-DE0D9AD82054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7ED91-5AE3-406A-98B2-CCDC3D55ED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960DE-E5DD-40AF-AFA3-DE0D9AD82054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7ED91-5AE3-406A-98B2-CCDC3D55ED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960DE-E5DD-40AF-AFA3-DE0D9AD82054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7ED91-5AE3-406A-98B2-CCDC3D55ED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960DE-E5DD-40AF-AFA3-DE0D9AD82054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6E7ED91-5AE3-406A-98B2-CCDC3D55ED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960DE-E5DD-40AF-AFA3-DE0D9AD82054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7ED91-5AE3-406A-98B2-CCDC3D55ED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960DE-E5DD-40AF-AFA3-DE0D9AD82054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7ED91-5AE3-406A-98B2-CCDC3D55ED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960DE-E5DD-40AF-AFA3-DE0D9AD82054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7ED91-5AE3-406A-98B2-CCDC3D55ED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960DE-E5DD-40AF-AFA3-DE0D9AD82054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7ED91-5AE3-406A-98B2-CCDC3D55ED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960DE-E5DD-40AF-AFA3-DE0D9AD82054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7ED91-5AE3-406A-98B2-CCDC3D55ED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960DE-E5DD-40AF-AFA3-DE0D9AD82054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6E7ED91-5AE3-406A-98B2-CCDC3D55ED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49960DE-E5DD-40AF-AFA3-DE0D9AD82054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6E7ED91-5AE3-406A-98B2-CCDC3D55ED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571744"/>
            <a:ext cx="8129590" cy="1975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9600" dirty="0" smtClean="0">
                <a:solidFill>
                  <a:srgbClr val="FFFF00"/>
                </a:solidFill>
              </a:rPr>
              <a:t>Учим буквы</a:t>
            </a:r>
            <a:br>
              <a:rPr lang="ru-RU" sz="9600" dirty="0" smtClean="0">
                <a:solidFill>
                  <a:srgbClr val="FFFF00"/>
                </a:solidFill>
              </a:rPr>
            </a:br>
            <a:r>
              <a:rPr lang="ru-RU" sz="9600" dirty="0" smtClean="0">
                <a:solidFill>
                  <a:srgbClr val="002060"/>
                </a:solidFill>
              </a:rPr>
              <a:t>Алфавит </a:t>
            </a:r>
            <a:br>
              <a:rPr lang="ru-RU" sz="9600" dirty="0" smtClean="0">
                <a:solidFill>
                  <a:srgbClr val="002060"/>
                </a:solidFill>
              </a:rPr>
            </a:br>
            <a:r>
              <a:rPr lang="ru-RU" sz="9600" dirty="0" smtClean="0">
                <a:solidFill>
                  <a:srgbClr val="002060"/>
                </a:solidFill>
              </a:rPr>
              <a:t>для малышей</a:t>
            </a:r>
            <a:endParaRPr lang="ru-RU" sz="9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заяц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357166"/>
            <a:ext cx="4572032" cy="3429024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</a:t>
            </a:r>
            <a:endParaRPr lang="ru-RU" sz="35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индюк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285728"/>
            <a:ext cx="4500594" cy="3214710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</a:t>
            </a:r>
            <a:endParaRPr lang="ru-RU" sz="35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иод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41327" y="214291"/>
            <a:ext cx="3402045" cy="4000528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Й</a:t>
            </a:r>
            <a:endParaRPr lang="ru-RU" sz="35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кот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11940" y="285728"/>
            <a:ext cx="4762533" cy="3571900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</a:t>
            </a:r>
            <a:endParaRPr lang="ru-RU" sz="35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лошадь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285728"/>
            <a:ext cx="4649797" cy="2786083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</a:t>
            </a:r>
            <a:endParaRPr lang="ru-RU" sz="35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мышь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2844" y="357166"/>
            <a:ext cx="5214973" cy="3286148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</a:t>
            </a:r>
            <a:endParaRPr lang="ru-RU" sz="35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ножницы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2844" y="642918"/>
            <a:ext cx="5483237" cy="2581295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394960" y="1428736"/>
            <a:ext cx="3749040" cy="4572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</a:t>
            </a:r>
            <a:endParaRPr lang="ru-RU" sz="35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очки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285728"/>
            <a:ext cx="4357718" cy="3429024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</a:t>
            </a:r>
            <a:endParaRPr lang="ru-RU" sz="35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попугай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214290"/>
            <a:ext cx="3786214" cy="5072098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</a:t>
            </a:r>
            <a:endParaRPr lang="ru-RU" sz="35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ракета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409136"/>
            <a:ext cx="4357717" cy="3162740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</a:t>
            </a:r>
            <a:endParaRPr lang="ru-RU" sz="35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льзователь\Рабочий стол\Новая папка\Овощи, фрукты, ягоды\арбуз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0042"/>
            <a:ext cx="5000660" cy="3786214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084064" y="1571612"/>
            <a:ext cx="4059936" cy="4572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</a:t>
            </a:r>
            <a:endParaRPr lang="ru-RU" sz="35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самолет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28596" y="428604"/>
            <a:ext cx="5000660" cy="3071834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</a:t>
            </a:r>
            <a:endParaRPr lang="ru-RU" sz="35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трамвай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285728"/>
            <a:ext cx="4857784" cy="2928960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</a:t>
            </a:r>
            <a:endParaRPr lang="ru-RU" sz="35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утюг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71472" y="214290"/>
            <a:ext cx="4000528" cy="3571900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</a:t>
            </a:r>
            <a:endParaRPr lang="ru-RU" sz="35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флаг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71472" y="428604"/>
            <a:ext cx="4286280" cy="3071834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</a:t>
            </a:r>
            <a:endParaRPr lang="ru-RU" sz="35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хлеб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357166"/>
            <a:ext cx="5000660" cy="3214710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</a:t>
            </a:r>
            <a:endParaRPr lang="ru-RU" sz="35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цыпленок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4282" y="285728"/>
            <a:ext cx="4286280" cy="3643338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</a:t>
            </a:r>
            <a:endParaRPr lang="ru-RU" sz="35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часы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428604"/>
            <a:ext cx="4071966" cy="3500462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</a:t>
            </a:r>
            <a:endParaRPr lang="ru-RU" sz="35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шапка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214290"/>
            <a:ext cx="4000527" cy="3786214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Ш</a:t>
            </a:r>
            <a:endParaRPr lang="ru-RU" sz="35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щетки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357166"/>
            <a:ext cx="4214842" cy="3429024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Щ</a:t>
            </a:r>
            <a:endParaRPr lang="ru-RU" sz="35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подъезд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28596" y="428604"/>
            <a:ext cx="4143404" cy="3214710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latin typeface="Arial" pitchFamily="34" charset="0"/>
                <a:cs typeface="Arial" pitchFamily="34" charset="0"/>
              </a:rPr>
              <a:t>Ъ</a:t>
            </a:r>
            <a:endParaRPr lang="ru-RU" sz="35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барабан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4282" y="214290"/>
            <a:ext cx="5429255" cy="3857651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</a:t>
            </a:r>
            <a:endParaRPr lang="ru-RU" sz="35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сыр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214290"/>
            <a:ext cx="4500594" cy="3500462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Ы</a:t>
            </a:r>
            <a:endParaRPr lang="ru-RU" sz="35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гармонь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2844" y="214290"/>
            <a:ext cx="4572031" cy="3571900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latin typeface="Arial" pitchFamily="34" charset="0"/>
                <a:cs typeface="Arial" pitchFamily="34" charset="0"/>
              </a:rPr>
              <a:t>Ь</a:t>
            </a:r>
            <a:endParaRPr lang="ru-RU" sz="35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эскимо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4282" y="142852"/>
            <a:ext cx="4857783" cy="3286148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Э</a:t>
            </a:r>
            <a:endParaRPr lang="ru-RU" sz="35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юла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285728"/>
            <a:ext cx="4286279" cy="3357586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Ю</a:t>
            </a:r>
            <a:endParaRPr lang="ru-RU" sz="35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яблоко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142852"/>
            <a:ext cx="4357717" cy="3786214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0" y="1785926"/>
            <a:ext cx="3749040" cy="4572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</a:t>
            </a:r>
            <a:endParaRPr lang="ru-RU" sz="35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волк 2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4282" y="214290"/>
            <a:ext cx="5429288" cy="4071966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394960" y="1500174"/>
            <a:ext cx="3749040" cy="4572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</a:t>
            </a:r>
            <a:endParaRPr lang="ru-RU" sz="35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гуси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357166"/>
            <a:ext cx="5000660" cy="4286280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</a:t>
            </a:r>
            <a:endParaRPr lang="ru-RU" sz="35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дом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357166"/>
            <a:ext cx="4714907" cy="3929089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</a:t>
            </a:r>
            <a:endParaRPr lang="ru-RU" sz="35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енот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4282" y="214290"/>
            <a:ext cx="5214974" cy="3571900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</a:t>
            </a:r>
            <a:endParaRPr lang="ru-RU" sz="35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ежик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00034" y="285728"/>
            <a:ext cx="4857783" cy="3714776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Ё</a:t>
            </a:r>
            <a:endParaRPr lang="ru-RU" sz="35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жук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500042"/>
            <a:ext cx="4714908" cy="3286148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43504" y="1643050"/>
            <a:ext cx="3749040" cy="4572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5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Ж</a:t>
            </a:r>
            <a:endParaRPr lang="ru-RU" sz="35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119</TotalTime>
  <Words>35</Words>
  <Application>Microsoft Office PowerPoint</Application>
  <PresentationFormat>Экран (4:3)</PresentationFormat>
  <Paragraphs>34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Справедливость</vt:lpstr>
      <vt:lpstr>Учим буквы Алфавит  для малышей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Учим буквы</dc:title>
  <dc:creator>к</dc:creator>
  <cp:lastModifiedBy>к</cp:lastModifiedBy>
  <cp:revision>46</cp:revision>
  <dcterms:created xsi:type="dcterms:W3CDTF">2005-01-04T08:32:55Z</dcterms:created>
  <dcterms:modified xsi:type="dcterms:W3CDTF">2013-10-13T16:18:30Z</dcterms:modified>
</cp:coreProperties>
</file>