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74" r:id="rId2"/>
    <p:sldId id="292" r:id="rId3"/>
    <p:sldId id="295" r:id="rId4"/>
    <p:sldId id="296" r:id="rId5"/>
    <p:sldId id="291" r:id="rId6"/>
    <p:sldId id="329" r:id="rId7"/>
    <p:sldId id="303" r:id="rId8"/>
    <p:sldId id="332" r:id="rId9"/>
    <p:sldId id="312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9450" autoAdjust="0"/>
    <p:restoredTop sz="94660"/>
  </p:normalViewPr>
  <p:slideViewPr>
    <p:cSldViewPr>
      <p:cViewPr varScale="1">
        <p:scale>
          <a:sx n="87" d="100"/>
          <a:sy n="87" d="100"/>
        </p:scale>
        <p:origin x="-8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FB426-C515-4E28-8952-331FAEDE358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811960-9127-43FE-B424-713DD67595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685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6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66800" y="762000"/>
            <a:ext cx="6781800" cy="47244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200" y="990600"/>
            <a:ext cx="662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u="sng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Ста</a:t>
            </a:r>
            <a:r>
              <a:rPr lang="ru-RU" sz="4800" b="1" u="sng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̀</a:t>
            </a:r>
            <a:r>
              <a:rPr lang="ru-RU" sz="4800" b="1" u="sng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нция</a:t>
            </a:r>
            <a:r>
              <a:rPr lang="ru-RU" sz="48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«</a:t>
            </a:r>
            <a:r>
              <a:rPr lang="ru-RU" sz="4800" b="1" u="sng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Каза</a:t>
            </a:r>
            <a:r>
              <a:rPr lang="ru-RU" sz="4800" b="1" u="sng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̀</a:t>
            </a:r>
            <a:r>
              <a:rPr lang="ru-RU" sz="4800" b="1" u="sng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чья</a:t>
            </a:r>
            <a:r>
              <a:rPr lang="ru-RU" sz="48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»</a:t>
            </a:r>
            <a:endParaRPr lang="ru-RU" sz="4800" b="1" u="sng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савченко елена\Рабочий стол\казаки\29ad900aa2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2286000"/>
            <a:ext cx="3350659" cy="2131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Documents and Settings\Кирилл\Рабочий стол\Рабочий стол\МАМА\родина\b9b6b9713d5d.png"/>
          <p:cNvPicPr>
            <a:picLocks noChangeAspect="1" noChangeArrowheads="1"/>
          </p:cNvPicPr>
          <p:nvPr/>
        </p:nvPicPr>
        <p:blipFill>
          <a:blip r:embed="rId3" cstate="email"/>
          <a:srcRect l="11667" t="39057" r="20000" b="12458"/>
          <a:stretch>
            <a:fillRect/>
          </a:stretch>
        </p:blipFill>
        <p:spPr bwMode="auto">
          <a:xfrm>
            <a:off x="5562600" y="5029200"/>
            <a:ext cx="2743200" cy="1204331"/>
          </a:xfrm>
          <a:prstGeom prst="rect">
            <a:avLst/>
          </a:prstGeom>
          <a:noFill/>
        </p:spPr>
      </p:pic>
      <p:pic>
        <p:nvPicPr>
          <p:cNvPr id="3" name="Picture 2" descr="C:\Documents and Settings\савченко елена\Мои документы\документы\Шаблоны ppt\Анимация\8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4800600"/>
            <a:ext cx="762000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савченко елена\Рабочий стол\казаки\0_1fa77_1e083426_X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533400"/>
            <a:ext cx="7859001" cy="495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990600" y="5638800"/>
            <a:ext cx="7162800" cy="70788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/>
              <a:t>Черномо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рское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каза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чье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во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йско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прояви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ло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хра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брость</a:t>
            </a:r>
            <a:r>
              <a:rPr lang="ru-RU" sz="2000" b="1" dirty="0" smtClean="0"/>
              <a:t> </a:t>
            </a:r>
          </a:p>
          <a:p>
            <a:pPr algn="ctr"/>
            <a:r>
              <a:rPr lang="ru-RU" sz="2000" b="1" dirty="0" smtClean="0"/>
              <a:t>и </a:t>
            </a:r>
            <a:r>
              <a:rPr lang="ru-RU" sz="2000" b="1" dirty="0" err="1" smtClean="0"/>
              <a:t>му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жество</a:t>
            </a:r>
            <a:r>
              <a:rPr lang="ru-RU" sz="2000" b="1" dirty="0" smtClean="0"/>
              <a:t> в </a:t>
            </a:r>
            <a:r>
              <a:rPr lang="ru-RU" sz="2000" b="1" dirty="0" err="1" smtClean="0"/>
              <a:t>ру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сско-туре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цкой</a:t>
            </a:r>
            <a:r>
              <a:rPr lang="ru-RU" sz="2000" b="1" dirty="0" smtClean="0"/>
              <a:t> войне</a:t>
            </a:r>
            <a:r>
              <a:rPr lang="ru-RU" sz="2000" b="1" dirty="0" smtClean="0">
                <a:latin typeface="Calibri"/>
              </a:rPr>
              <a:t>̀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 descr="C:\Documents and Settings\савченко елена\Рабочий стол\казаки\na_koni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73522" y="1828800"/>
            <a:ext cx="2956560" cy="3810000"/>
          </a:xfrm>
          <a:prstGeom prst="rect">
            <a:avLst/>
          </a:prstGeom>
          <a:noFill/>
        </p:spPr>
      </p:pic>
      <p:pic>
        <p:nvPicPr>
          <p:cNvPr id="7172" name="Picture 4" descr="C:\Documents and Settings\савченко елена\Рабочий стол\казаки\kk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4038600"/>
            <a:ext cx="2743200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3505200" y="533400"/>
            <a:ext cx="2895600" cy="523220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/>
              <a:t>Ору</a:t>
            </a:r>
            <a:r>
              <a:rPr lang="ru-RU" sz="2800" b="1" dirty="0" err="1" smtClean="0">
                <a:latin typeface="Calibri"/>
              </a:rPr>
              <a:t>̀</a:t>
            </a:r>
            <a:r>
              <a:rPr lang="ru-RU" sz="2800" b="1" dirty="0" err="1" smtClean="0"/>
              <a:t>жие</a:t>
            </a:r>
            <a:r>
              <a:rPr lang="ru-RU" sz="2800" b="1" dirty="0" smtClean="0"/>
              <a:t> казака</a:t>
            </a:r>
            <a:r>
              <a:rPr lang="ru-RU" sz="2800" b="1" dirty="0" smtClean="0">
                <a:latin typeface="Calibri"/>
              </a:rPr>
              <a:t>̀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pic>
        <p:nvPicPr>
          <p:cNvPr id="7176" name="Picture 8" descr="C:\Documents and Settings\савченко елена\Рабочий стол\казаки\158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lumMod val="2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5400000">
            <a:off x="44015" y="1937185"/>
            <a:ext cx="2848675" cy="2174705"/>
          </a:xfrm>
          <a:prstGeom prst="rect">
            <a:avLst/>
          </a:prstGeom>
          <a:noFill/>
        </p:spPr>
      </p:pic>
      <p:pic>
        <p:nvPicPr>
          <p:cNvPr id="7174" name="Picture 6" descr="C:\Documents and Settings\савченко елена\Рабочий стол\казаки\ni_2deeb58e368fc939a8f8dec2fa0c8c8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1371600"/>
            <a:ext cx="2641600" cy="198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3581400" y="3505200"/>
            <a:ext cx="1146468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err="1" smtClean="0"/>
              <a:t>ша</a:t>
            </a:r>
            <a:r>
              <a:rPr lang="ru-RU" sz="2400" dirty="0" err="1" smtClean="0">
                <a:latin typeface="Calibri"/>
              </a:rPr>
              <a:t>̀</a:t>
            </a:r>
            <a:r>
              <a:rPr lang="ru-RU" sz="2400" dirty="0" err="1" smtClean="0"/>
              <a:t>шка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657600" y="6096000"/>
            <a:ext cx="1255472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err="1" smtClean="0"/>
              <a:t>кинжа</a:t>
            </a:r>
            <a:r>
              <a:rPr lang="ru-RU" sz="2400" dirty="0" err="1" smtClean="0">
                <a:latin typeface="Calibri"/>
              </a:rPr>
              <a:t>̀</a:t>
            </a:r>
            <a:r>
              <a:rPr lang="ru-RU" sz="2400" dirty="0" err="1" smtClean="0"/>
              <a:t>л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4876800"/>
            <a:ext cx="1156086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err="1" smtClean="0"/>
              <a:t>пле</a:t>
            </a:r>
            <a:r>
              <a:rPr lang="ru-RU" sz="2400" dirty="0" err="1" smtClean="0">
                <a:latin typeface="Calibri"/>
              </a:rPr>
              <a:t>̀</a:t>
            </a:r>
            <a:r>
              <a:rPr lang="ru-RU" sz="2400" dirty="0" err="1" smtClean="0"/>
              <a:t>тка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савченко елена\Рабочий стол\казаки\1620_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2F5E88"/>
              </a:clrFrom>
              <a:clrTo>
                <a:srgbClr val="2F5E88">
                  <a:alpha val="0"/>
                </a:srgbClr>
              </a:clrTo>
            </a:clrChange>
          </a:blip>
          <a:srcRect b="5605"/>
          <a:stretch>
            <a:fillRect/>
          </a:stretch>
        </p:blipFill>
        <p:spPr bwMode="auto">
          <a:xfrm>
            <a:off x="4648200" y="1600200"/>
            <a:ext cx="3977966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533400" y="5638800"/>
            <a:ext cx="8077200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/>
              <a:t>Са</a:t>
            </a:r>
            <a:r>
              <a:rPr lang="ru-RU" sz="2400" b="1" dirty="0" err="1" smtClean="0">
                <a:latin typeface="Calibri"/>
              </a:rPr>
              <a:t>̀</a:t>
            </a:r>
            <a:r>
              <a:rPr lang="ru-RU" sz="2400" b="1" dirty="0" err="1" smtClean="0"/>
              <a:t>мым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ве</a:t>
            </a:r>
            <a:r>
              <a:rPr lang="ru-RU" sz="2400" b="1" dirty="0" err="1" smtClean="0">
                <a:latin typeface="Calibri"/>
              </a:rPr>
              <a:t>̀</a:t>
            </a:r>
            <a:r>
              <a:rPr lang="ru-RU" sz="2400" b="1" dirty="0" err="1" smtClean="0"/>
              <a:t>рным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дру</a:t>
            </a:r>
            <a:r>
              <a:rPr lang="ru-RU" sz="2400" b="1" dirty="0" err="1" smtClean="0">
                <a:latin typeface="Calibri"/>
              </a:rPr>
              <a:t>̀</a:t>
            </a:r>
            <a:r>
              <a:rPr lang="ru-RU" sz="2400" b="1" dirty="0" err="1" smtClean="0"/>
              <a:t>гом</a:t>
            </a:r>
            <a:r>
              <a:rPr lang="ru-RU" sz="2400" b="1" dirty="0" smtClean="0"/>
              <a:t> казака</a:t>
            </a:r>
            <a:r>
              <a:rPr lang="ru-RU" sz="2400" b="1" dirty="0" smtClean="0">
                <a:latin typeface="Calibri"/>
              </a:rPr>
              <a:t>̀</a:t>
            </a:r>
            <a:r>
              <a:rPr lang="ru-RU" sz="2400" b="1" dirty="0" smtClean="0"/>
              <a:t> был его  боевой </a:t>
            </a:r>
            <a:r>
              <a:rPr lang="ru-RU" sz="2400" b="1" dirty="0" err="1" smtClean="0"/>
              <a:t>ко</a:t>
            </a:r>
            <a:r>
              <a:rPr lang="ru-RU" sz="2400" b="1" dirty="0" err="1" smtClean="0">
                <a:latin typeface="Calibri"/>
              </a:rPr>
              <a:t>̀</a:t>
            </a:r>
            <a:r>
              <a:rPr lang="ru-RU" sz="2400" b="1" dirty="0" err="1" smtClean="0"/>
              <a:t>нь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23553" name="Picture 1" descr="C:\Documents and Settings\савченко елена\Рабочий стол\казаки\0_1fa76_a0b01c4e_X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457200"/>
            <a:ext cx="3429000" cy="4901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савченко елена\Рабочий стол\казаки\015_big.jpg"/>
          <p:cNvPicPr>
            <a:picLocks noChangeAspect="1" noChangeArrowheads="1"/>
          </p:cNvPicPr>
          <p:nvPr/>
        </p:nvPicPr>
        <p:blipFill>
          <a:blip r:embed="rId2"/>
          <a:srcRect l="11719" r="2344" b="5556"/>
          <a:stretch>
            <a:fillRect/>
          </a:stretch>
        </p:blipFill>
        <p:spPr bwMode="auto">
          <a:xfrm>
            <a:off x="381000" y="609600"/>
            <a:ext cx="4338917" cy="3352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81000" y="5334000"/>
            <a:ext cx="8305800" cy="101566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1792 году </a:t>
            </a:r>
            <a:r>
              <a:rPr lang="ru-RU" sz="2000" b="1" dirty="0" err="1" smtClean="0"/>
              <a:t>императри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ца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Екатери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на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подари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ла</a:t>
            </a:r>
            <a:r>
              <a:rPr lang="ru-RU" sz="2000" b="1" dirty="0" smtClean="0"/>
              <a:t> Черноморскому </a:t>
            </a:r>
            <a:r>
              <a:rPr lang="ru-RU" sz="2000" b="1" dirty="0" err="1" smtClean="0"/>
              <a:t>каза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чьему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во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йску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зе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мли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ме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жду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Куба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нью</a:t>
            </a:r>
            <a:r>
              <a:rPr lang="ru-RU" sz="2000" b="1" dirty="0" smtClean="0"/>
              <a:t> и </a:t>
            </a:r>
            <a:r>
              <a:rPr lang="ru-RU" sz="2000" b="1" dirty="0" err="1" smtClean="0"/>
              <a:t>Азо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вским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мо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рем</a:t>
            </a:r>
            <a:r>
              <a:rPr lang="ru-RU" sz="2000" b="1" dirty="0" smtClean="0"/>
              <a:t>  .</a:t>
            </a:r>
          </a:p>
          <a:p>
            <a:pPr algn="ctr"/>
            <a:r>
              <a:rPr lang="ru-RU" sz="2000" b="1" dirty="0" smtClean="0"/>
              <a:t>Так </a:t>
            </a:r>
            <a:r>
              <a:rPr lang="ru-RU" sz="2000" b="1" dirty="0" err="1" smtClean="0"/>
              <a:t>появи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лись</a:t>
            </a:r>
            <a:r>
              <a:rPr lang="ru-RU" sz="2000" b="1" dirty="0" smtClean="0"/>
              <a:t>  </a:t>
            </a:r>
            <a:r>
              <a:rPr lang="ru-RU" sz="2000" b="1" dirty="0" err="1" smtClean="0">
                <a:solidFill>
                  <a:srgbClr val="FF0000"/>
                </a:solidFill>
              </a:rPr>
              <a:t>куба</a:t>
            </a:r>
            <a:r>
              <a:rPr lang="ru-RU" sz="2000" b="1" dirty="0" err="1" smtClean="0">
                <a:solidFill>
                  <a:srgbClr val="FF0000"/>
                </a:solidFill>
                <a:latin typeface="Calibri"/>
              </a:rPr>
              <a:t>̀</a:t>
            </a:r>
            <a:r>
              <a:rPr lang="ru-RU" sz="2000" b="1" dirty="0" err="1" smtClean="0">
                <a:solidFill>
                  <a:srgbClr val="FF0000"/>
                </a:solidFill>
              </a:rPr>
              <a:t>нские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</a:rPr>
              <a:t>каза</a:t>
            </a:r>
            <a:r>
              <a:rPr lang="ru-RU" sz="2000" b="1" dirty="0" err="1" smtClean="0">
                <a:solidFill>
                  <a:srgbClr val="FF0000"/>
                </a:solidFill>
                <a:latin typeface="Calibri"/>
              </a:rPr>
              <a:t>̀</a:t>
            </a:r>
            <a:r>
              <a:rPr lang="ru-RU" sz="2000" b="1" dirty="0" err="1" smtClean="0">
                <a:solidFill>
                  <a:srgbClr val="FF0000"/>
                </a:solidFill>
              </a:rPr>
              <a:t>ки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pic>
        <p:nvPicPr>
          <p:cNvPr id="2050" name="Picture 2" descr="C:\Documents and Settings\савченко елена\Рабочий стол\казаки\ekaterina2.jpg"/>
          <p:cNvPicPr>
            <a:picLocks noChangeAspect="1" noChangeArrowheads="1"/>
          </p:cNvPicPr>
          <p:nvPr/>
        </p:nvPicPr>
        <p:blipFill>
          <a:blip r:embed="rId3"/>
          <a:srcRect l="4667" t="10889" r="22000"/>
          <a:stretch>
            <a:fillRect/>
          </a:stretch>
        </p:blipFill>
        <p:spPr bwMode="auto">
          <a:xfrm>
            <a:off x="5257800" y="1752600"/>
            <a:ext cx="3352800" cy="30556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Line 20"/>
          <p:cNvSpPr>
            <a:spLocks noChangeShapeType="1"/>
          </p:cNvSpPr>
          <p:nvPr/>
        </p:nvSpPr>
        <p:spPr bwMode="auto">
          <a:xfrm flipH="1" flipV="1">
            <a:off x="3810000" y="2514600"/>
            <a:ext cx="1524000" cy="1676400"/>
          </a:xfrm>
          <a:prstGeom prst="line">
            <a:avLst/>
          </a:prstGeom>
          <a:noFill/>
          <a:ln w="53975">
            <a:solidFill>
              <a:srgbClr val="FF9900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r="25000"/>
          <a:stretch>
            <a:fillRect/>
          </a:stretch>
        </p:blipFill>
        <p:spPr bwMode="auto">
          <a:xfrm>
            <a:off x="609600" y="762000"/>
            <a:ext cx="5029200" cy="4151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57200" y="5486400"/>
            <a:ext cx="8153400" cy="707886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Вел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гла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отря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переселе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нцев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кошево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атама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черномо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рцев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Заха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Алексе∙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евич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Чепе∙га . </a:t>
            </a:r>
            <a:endParaRPr kumimoji="0" lang="ru-RU" sz="2000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1143000"/>
            <a:ext cx="2752205" cy="3582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5029200"/>
            <a:ext cx="6477000" cy="52322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Вот так </a:t>
            </a:r>
            <a:r>
              <a:rPr lang="ru-RU" sz="20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</a:t>
            </a:r>
            <a:r>
              <a:rPr lang="ru-RU" sz="2000" b="1" dirty="0" err="1" smtClean="0"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r>
              <a:rPr lang="ru-RU" sz="20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глядела</a:t>
            </a:r>
            <a:r>
              <a:rPr lang="ru-RU" sz="2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степь во времена</a:t>
            </a:r>
            <a:r>
              <a:rPr lang="ru-RU" sz="2000" b="1" dirty="0" smtClean="0"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r>
              <a:rPr lang="ru-RU" sz="2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</a:t>
            </a:r>
            <a:r>
              <a:rPr lang="ru-RU" sz="2000" b="1" dirty="0" err="1" smtClean="0"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r>
              <a:rPr lang="ru-RU" sz="20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садки</a:t>
            </a:r>
            <a:r>
              <a:rPr lang="ru-RU" sz="2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казако</a:t>
            </a:r>
            <a:r>
              <a:rPr lang="ru-RU" sz="2000" b="1" dirty="0" err="1" smtClean="0"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r>
              <a:rPr lang="ru-RU" sz="20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lang="ru-RU" sz="2800" b="1" dirty="0"/>
          </a:p>
        </p:txBody>
      </p:sp>
      <p:pic>
        <p:nvPicPr>
          <p:cNvPr id="6" name="Picture 3" descr="C:\Documents and Settings\савченко елена\Рабочий стол\казаки\22584819_Ste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762000"/>
            <a:ext cx="5582911" cy="3586162"/>
          </a:xfrm>
          <a:prstGeom prst="rect">
            <a:avLst/>
          </a:prstGeom>
          <a:noFill/>
        </p:spPr>
      </p:pic>
      <p:pic>
        <p:nvPicPr>
          <p:cNvPr id="7" name="Picture 2" descr="C:\Documents and Settings\савченко елена\Рабочий стол\казаки\kazak_arm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799" y="609599"/>
            <a:ext cx="6018261" cy="3962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33400" y="5029200"/>
            <a:ext cx="6477000" cy="70788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Казаки</a:t>
            </a:r>
            <a:r>
              <a:rPr lang="ru-RU" sz="2000" b="1" dirty="0" smtClean="0">
                <a:latin typeface="Calibri"/>
              </a:rPr>
              <a:t>̀</a:t>
            </a:r>
            <a:r>
              <a:rPr lang="ru-RU" sz="2000" b="1" dirty="0" smtClean="0"/>
              <a:t>  </a:t>
            </a:r>
            <a:r>
              <a:rPr lang="ru-RU" sz="2000" b="1" dirty="0" err="1" smtClean="0"/>
              <a:t>стро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или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сторожевы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е</a:t>
            </a:r>
            <a:r>
              <a:rPr lang="ru-RU" sz="2000" b="1" dirty="0" smtClean="0"/>
              <a:t> башни ,</a:t>
            </a:r>
            <a:r>
              <a:rPr lang="ru-RU" sz="2000" b="1" dirty="0" err="1" smtClean="0"/>
              <a:t>ха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ты</a:t>
            </a:r>
            <a:r>
              <a:rPr lang="ru-RU" sz="2000" b="1" dirty="0" smtClean="0"/>
              <a:t>.</a:t>
            </a:r>
          </a:p>
          <a:p>
            <a:pPr algn="ctr"/>
            <a:r>
              <a:rPr lang="ru-RU" sz="2000" b="1" dirty="0" err="1" smtClean="0"/>
              <a:t>Защиша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ли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зе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млю</a:t>
            </a:r>
            <a:r>
              <a:rPr lang="ru-RU" sz="2000" b="1" dirty="0" smtClean="0"/>
              <a:t> от </a:t>
            </a:r>
            <a:r>
              <a:rPr lang="ru-RU" sz="2000" b="1" dirty="0" err="1" smtClean="0"/>
              <a:t>враго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в</a:t>
            </a:r>
            <a:endParaRPr lang="ru-RU" sz="2800" b="1" dirty="0"/>
          </a:p>
        </p:txBody>
      </p:sp>
      <p:pic>
        <p:nvPicPr>
          <p:cNvPr id="2050" name="Picture 2" descr="C:\Documents and Settings\савченко елена\Рабочий стол\казаки\0_1fa7c_16ee3e8f_XL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609600"/>
            <a:ext cx="6096000" cy="403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савченко елена\Рабочий стол\казаки\ku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51462" y="609600"/>
            <a:ext cx="6211338" cy="4002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5" descr="C:\Documents and Settings\савченко елена\Рабочий стол\казаки\x_219d0c9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9632" y="609600"/>
            <a:ext cx="6413168" cy="40560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7" descr="C:\Documents and Settings\савченко елена\Рабочий стол\казаки\na_koni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2895600"/>
            <a:ext cx="2667000" cy="3436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/>
          <a:srcRect r="11111"/>
          <a:stretch>
            <a:fillRect/>
          </a:stretch>
        </p:blipFill>
        <p:spPr bwMode="auto">
          <a:xfrm>
            <a:off x="228600" y="3733800"/>
            <a:ext cx="4267200" cy="29089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C:\Documents and Settings\савченко елена\Рабочий стол\казаки\719852204.jpg"/>
          <p:cNvPicPr>
            <a:picLocks noChangeAspect="1" noChangeArrowheads="1"/>
          </p:cNvPicPr>
          <p:nvPr/>
        </p:nvPicPr>
        <p:blipFill>
          <a:blip r:embed="rId3"/>
          <a:srcRect l="15867" t="21200" r="11600"/>
          <a:stretch>
            <a:fillRect/>
          </a:stretch>
        </p:blipFill>
        <p:spPr bwMode="auto">
          <a:xfrm>
            <a:off x="6553200" y="3581400"/>
            <a:ext cx="2156808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81000" y="1066800"/>
            <a:ext cx="8534400" cy="203132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/>
              <a:t>В январе</a:t>
            </a:r>
            <a:r>
              <a:rPr lang="ru-RU" b="1" dirty="0" smtClean="0">
                <a:latin typeface="Calibri"/>
              </a:rPr>
              <a:t>̀</a:t>
            </a:r>
            <a:r>
              <a:rPr lang="ru-RU" b="1" dirty="0" smtClean="0"/>
              <a:t> 1810 </a:t>
            </a:r>
            <a:r>
              <a:rPr lang="ru-RU" b="1" dirty="0" err="1" smtClean="0"/>
              <a:t>го</a:t>
            </a:r>
            <a:r>
              <a:rPr lang="ru-RU" b="1" dirty="0" err="1" smtClean="0">
                <a:latin typeface="Calibri"/>
              </a:rPr>
              <a:t>̀</a:t>
            </a:r>
            <a:r>
              <a:rPr lang="ru-RU" b="1" dirty="0" err="1" smtClean="0"/>
              <a:t>да</a:t>
            </a:r>
            <a:r>
              <a:rPr lang="ru-RU" b="1" dirty="0" smtClean="0"/>
              <a:t> </a:t>
            </a:r>
            <a:r>
              <a:rPr lang="ru-RU" b="1" dirty="0" err="1" smtClean="0"/>
              <a:t>стоя</a:t>
            </a:r>
            <a:r>
              <a:rPr lang="ru-RU" b="1" dirty="0" err="1" smtClean="0">
                <a:latin typeface="Calibri"/>
              </a:rPr>
              <a:t>̀</a:t>
            </a:r>
            <a:r>
              <a:rPr lang="ru-RU" b="1" dirty="0" err="1" smtClean="0"/>
              <a:t>ла</a:t>
            </a:r>
            <a:r>
              <a:rPr lang="ru-RU" b="1" dirty="0" smtClean="0"/>
              <a:t> </a:t>
            </a:r>
            <a:r>
              <a:rPr lang="ru-RU" b="1" dirty="0" err="1" smtClean="0"/>
              <a:t>суро</a:t>
            </a:r>
            <a:r>
              <a:rPr lang="ru-RU" b="1" dirty="0" err="1" smtClean="0">
                <a:latin typeface="Calibri"/>
              </a:rPr>
              <a:t>̀</a:t>
            </a:r>
            <a:r>
              <a:rPr lang="ru-RU" b="1" dirty="0" err="1" smtClean="0"/>
              <a:t>вая</a:t>
            </a:r>
            <a:r>
              <a:rPr lang="ru-RU" b="1" dirty="0" smtClean="0"/>
              <a:t> зима</a:t>
            </a:r>
            <a:r>
              <a:rPr lang="ru-RU" b="1" dirty="0" smtClean="0">
                <a:latin typeface="Calibri"/>
              </a:rPr>
              <a:t>̀</a:t>
            </a:r>
            <a:r>
              <a:rPr lang="ru-RU" b="1" dirty="0" smtClean="0"/>
              <a:t>. </a:t>
            </a:r>
            <a:r>
              <a:rPr lang="ru-RU" b="1" dirty="0" err="1" smtClean="0"/>
              <a:t>Льдо</a:t>
            </a:r>
            <a:r>
              <a:rPr lang="ru-RU" b="1" dirty="0" err="1" smtClean="0">
                <a:latin typeface="Calibri"/>
              </a:rPr>
              <a:t>̀</a:t>
            </a:r>
            <a:r>
              <a:rPr lang="ru-RU" b="1" dirty="0" err="1" smtClean="0"/>
              <a:t>м</a:t>
            </a:r>
            <a:r>
              <a:rPr lang="ru-RU" b="1" dirty="0" smtClean="0"/>
              <a:t> </a:t>
            </a:r>
            <a:r>
              <a:rPr lang="ru-RU" b="1" dirty="0" err="1" smtClean="0"/>
              <a:t>покры</a:t>
            </a:r>
            <a:r>
              <a:rPr lang="ru-RU" b="1" dirty="0" err="1" smtClean="0">
                <a:latin typeface="Calibri"/>
              </a:rPr>
              <a:t>̀</a:t>
            </a:r>
            <a:r>
              <a:rPr lang="ru-RU" b="1" dirty="0" err="1" smtClean="0"/>
              <a:t>лась</a:t>
            </a:r>
            <a:r>
              <a:rPr lang="ru-RU" b="1" dirty="0" smtClean="0"/>
              <a:t> </a:t>
            </a:r>
            <a:r>
              <a:rPr lang="ru-RU" b="1" dirty="0" err="1" smtClean="0"/>
              <a:t>бу</a:t>
            </a:r>
            <a:r>
              <a:rPr lang="ru-RU" b="1" dirty="0" err="1" smtClean="0">
                <a:latin typeface="Calibri"/>
              </a:rPr>
              <a:t>̀</a:t>
            </a:r>
            <a:r>
              <a:rPr lang="ru-RU" b="1" dirty="0" err="1" smtClean="0"/>
              <a:t>рная</a:t>
            </a:r>
            <a:r>
              <a:rPr lang="ru-RU" b="1" dirty="0" smtClean="0"/>
              <a:t> </a:t>
            </a:r>
            <a:r>
              <a:rPr lang="ru-RU" b="1" dirty="0" err="1" smtClean="0"/>
              <a:t>Куба</a:t>
            </a:r>
            <a:r>
              <a:rPr lang="ru-RU" b="1" dirty="0" err="1" smtClean="0">
                <a:latin typeface="Calibri"/>
              </a:rPr>
              <a:t>̀</a:t>
            </a:r>
            <a:r>
              <a:rPr lang="ru-RU" b="1" dirty="0" err="1" smtClean="0"/>
              <a:t>нь</a:t>
            </a:r>
            <a:r>
              <a:rPr lang="ru-RU" b="1" dirty="0" smtClean="0"/>
              <a:t> . </a:t>
            </a:r>
            <a:r>
              <a:rPr lang="ru-RU" b="1" dirty="0" err="1" smtClean="0"/>
              <a:t>Черке</a:t>
            </a:r>
            <a:r>
              <a:rPr lang="ru-RU" b="1" dirty="0" err="1" smtClean="0">
                <a:latin typeface="Calibri"/>
              </a:rPr>
              <a:t>̀</a:t>
            </a:r>
            <a:r>
              <a:rPr lang="ru-RU" b="1" dirty="0" err="1" smtClean="0"/>
              <a:t>сы</a:t>
            </a:r>
            <a:r>
              <a:rPr lang="ru-RU" b="1" dirty="0" smtClean="0"/>
              <a:t>  перешли </a:t>
            </a:r>
            <a:r>
              <a:rPr lang="ru-RU" b="1" dirty="0" smtClean="0">
                <a:latin typeface="Calibri"/>
              </a:rPr>
              <a:t>̀</a:t>
            </a:r>
            <a:r>
              <a:rPr lang="ru-RU" b="1" dirty="0" err="1" smtClean="0"/>
              <a:t>че</a:t>
            </a:r>
            <a:r>
              <a:rPr lang="ru-RU" b="1" dirty="0" err="1" smtClean="0">
                <a:latin typeface="Calibri"/>
              </a:rPr>
              <a:t>̀</a:t>
            </a:r>
            <a:r>
              <a:rPr lang="ru-RU" b="1" dirty="0" err="1" smtClean="0"/>
              <a:t>рез</a:t>
            </a:r>
            <a:r>
              <a:rPr lang="ru-RU" b="1" dirty="0" smtClean="0"/>
              <a:t> </a:t>
            </a:r>
            <a:r>
              <a:rPr lang="ru-RU" b="1" dirty="0" err="1" smtClean="0"/>
              <a:t>ре</a:t>
            </a:r>
            <a:r>
              <a:rPr lang="ru-RU" b="1" dirty="0" err="1" smtClean="0">
                <a:latin typeface="Calibri"/>
              </a:rPr>
              <a:t>̀</a:t>
            </a:r>
            <a:r>
              <a:rPr lang="ru-RU" b="1" dirty="0" err="1" smtClean="0"/>
              <a:t>ку</a:t>
            </a:r>
            <a:r>
              <a:rPr lang="ru-RU" b="1" dirty="0" smtClean="0"/>
              <a:t> для </a:t>
            </a:r>
            <a:r>
              <a:rPr lang="ru-RU" b="1" dirty="0" err="1" smtClean="0"/>
              <a:t>набе</a:t>
            </a:r>
            <a:r>
              <a:rPr lang="ru-RU" b="1" dirty="0" err="1" smtClean="0">
                <a:latin typeface="Calibri"/>
              </a:rPr>
              <a:t>̀</a:t>
            </a:r>
            <a:r>
              <a:rPr lang="ru-RU" b="1" dirty="0" err="1" smtClean="0"/>
              <a:t>га.Отважно</a:t>
            </a:r>
            <a:r>
              <a:rPr lang="ru-RU" b="1" dirty="0" smtClean="0"/>
              <a:t> сражались казаки.</a:t>
            </a:r>
          </a:p>
          <a:p>
            <a:r>
              <a:rPr lang="ru-RU" b="1" dirty="0" smtClean="0"/>
              <a:t>В неравном бою были убиты 7 офицеров и 140 рядовых казаков. Только 6 человек остались в живых. По всему полю лежали павшие казаки и более 500 уничтоженных ими горцев.</a:t>
            </a:r>
          </a:p>
          <a:p>
            <a:r>
              <a:rPr lang="ru-RU" b="1" dirty="0" smtClean="0"/>
              <a:t> Горцы ушли за Кубань, так и не сумев осуществить своих замыслов. </a:t>
            </a:r>
          </a:p>
          <a:p>
            <a:endParaRPr lang="ru-RU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752600" y="533400"/>
            <a:ext cx="5826339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Нера</a:t>
            </a:r>
            <a:r>
              <a:rPr lang="ru-RU" dirty="0" err="1" smtClean="0">
                <a:solidFill>
                  <a:schemeClr val="tx1"/>
                </a:solidFill>
                <a:latin typeface="Calibri"/>
              </a:rPr>
              <a:t>̀</a:t>
            </a:r>
            <a:r>
              <a:rPr lang="ru-RU" dirty="0" err="1" smtClean="0">
                <a:solidFill>
                  <a:schemeClr val="tx1"/>
                </a:solidFill>
              </a:rPr>
              <a:t>вный</a:t>
            </a:r>
            <a:r>
              <a:rPr lang="ru-RU" dirty="0" smtClean="0">
                <a:solidFill>
                  <a:schemeClr val="tx1"/>
                </a:solidFill>
              </a:rPr>
              <a:t> бой 200 лет </a:t>
            </a:r>
            <a:r>
              <a:rPr lang="ru-RU" dirty="0" err="1" smtClean="0">
                <a:solidFill>
                  <a:schemeClr val="tx1"/>
                </a:solidFill>
              </a:rPr>
              <a:t>наза</a:t>
            </a:r>
            <a:r>
              <a:rPr lang="ru-RU" dirty="0" err="1" smtClean="0">
                <a:solidFill>
                  <a:schemeClr val="tx1"/>
                </a:solidFill>
                <a:latin typeface="Calibri"/>
              </a:rPr>
              <a:t>̀</a:t>
            </a:r>
            <a:r>
              <a:rPr lang="ru-RU" dirty="0" err="1" smtClean="0">
                <a:solidFill>
                  <a:schemeClr val="tx1"/>
                </a:solidFill>
              </a:rPr>
              <a:t>д</a:t>
            </a:r>
            <a:r>
              <a:rPr lang="ru-RU" dirty="0" smtClean="0">
                <a:solidFill>
                  <a:schemeClr val="tx1"/>
                </a:solidFill>
              </a:rPr>
              <a:t> на </a:t>
            </a:r>
            <a:r>
              <a:rPr lang="ru-RU" dirty="0" err="1" smtClean="0">
                <a:solidFill>
                  <a:schemeClr val="tx1"/>
                </a:solidFill>
              </a:rPr>
              <a:t>О</a:t>
            </a:r>
            <a:r>
              <a:rPr lang="ru-RU" dirty="0" err="1" smtClean="0">
                <a:solidFill>
                  <a:schemeClr val="tx1"/>
                </a:solidFill>
                <a:latin typeface="Calibri"/>
              </a:rPr>
              <a:t>̀</a:t>
            </a:r>
            <a:r>
              <a:rPr lang="ru-RU" dirty="0" err="1" smtClean="0">
                <a:solidFill>
                  <a:schemeClr val="tx1"/>
                </a:solidFill>
              </a:rPr>
              <a:t>льгинском</a:t>
            </a:r>
            <a:r>
              <a:rPr lang="ru-RU" dirty="0" smtClean="0">
                <a:solidFill>
                  <a:schemeClr val="tx1"/>
                </a:solidFill>
              </a:rPr>
              <a:t>  </a:t>
            </a:r>
            <a:r>
              <a:rPr lang="ru-RU" dirty="0" err="1" smtClean="0">
                <a:solidFill>
                  <a:schemeClr val="tx1"/>
                </a:solidFill>
              </a:rPr>
              <a:t>кордо</a:t>
            </a:r>
            <a:r>
              <a:rPr lang="ru-RU" dirty="0" err="1" smtClean="0">
                <a:solidFill>
                  <a:schemeClr val="tx1"/>
                </a:solidFill>
                <a:latin typeface="Calibri"/>
              </a:rPr>
              <a:t>̀</a:t>
            </a:r>
            <a:r>
              <a:rPr lang="ru-RU" dirty="0" err="1" smtClean="0">
                <a:solidFill>
                  <a:schemeClr val="tx1"/>
                </a:solidFill>
              </a:rPr>
              <a:t>не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/>
          <a:srcRect l="11929" r="18886"/>
          <a:stretch>
            <a:fillRect/>
          </a:stretch>
        </p:blipFill>
        <p:spPr bwMode="auto">
          <a:xfrm>
            <a:off x="4114800" y="3581400"/>
            <a:ext cx="3124200" cy="24305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7" name="TextBox 16"/>
          <p:cNvSpPr txBox="1"/>
          <p:nvPr/>
        </p:nvSpPr>
        <p:spPr>
          <a:xfrm>
            <a:off x="4648200" y="6096000"/>
            <a:ext cx="1423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</a:t>
            </a:r>
            <a:r>
              <a:rPr lang="ru-RU" dirty="0" smtClean="0">
                <a:latin typeface="Calibri"/>
              </a:rPr>
              <a:t>̀</a:t>
            </a:r>
            <a:r>
              <a:rPr lang="ru-RU" dirty="0" smtClean="0"/>
              <a:t>МЯТНИК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096000" y="2971800"/>
            <a:ext cx="2743200" cy="255454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Хлеборо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казаки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 зари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до зари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Убира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урожа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Небыва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урожа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Ты,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Отчи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принима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Наш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Куба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нский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карава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̀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5" name="Picture 3" descr="C:\Documents and Settings\савченко елена\Рабочий стол\казаки\0_6c620_8683661c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0"/>
            <a:ext cx="5460191" cy="3733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Documents and Settings\савченко елена\Рабочий стол\казаки\ec5a00d50a79.jpg"/>
          <p:cNvPicPr>
            <a:picLocks noChangeAspect="1" noChangeArrowheads="1"/>
          </p:cNvPicPr>
          <p:nvPr/>
        </p:nvPicPr>
        <p:blipFill>
          <a:blip r:embed="rId3"/>
          <a:srcRect l="8571"/>
          <a:stretch>
            <a:fillRect/>
          </a:stretch>
        </p:blipFill>
        <p:spPr bwMode="auto">
          <a:xfrm>
            <a:off x="266515" y="1524000"/>
            <a:ext cx="5600885" cy="3727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Documents and Settings\савченко елена\Рабочий стол\казаки\38148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371600"/>
            <a:ext cx="5638800" cy="44526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Documents and Settings\савченко елена\Рабочий стол\казаки\f_1860626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1371600"/>
            <a:ext cx="5931807" cy="4658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11" descr="Визитка"/>
          <p:cNvPicPr>
            <a:picLocks noChangeAspect="1" noChangeArrowheads="1"/>
          </p:cNvPicPr>
          <p:nvPr/>
        </p:nvPicPr>
        <p:blipFill>
          <a:blip r:embed="rId6"/>
          <a:srcRect b="15928"/>
          <a:stretch>
            <a:fillRect/>
          </a:stretch>
        </p:blipFill>
        <p:spPr bwMode="auto">
          <a:xfrm>
            <a:off x="6400800" y="609600"/>
            <a:ext cx="20574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914400" y="762000"/>
            <a:ext cx="4114800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/>
              <a:t>Сте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пи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преврати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лись</a:t>
            </a:r>
            <a:r>
              <a:rPr lang="ru-RU" sz="2000" b="1" dirty="0" smtClean="0"/>
              <a:t> в поля</a:t>
            </a:r>
            <a:r>
              <a:rPr lang="ru-RU" sz="2000" b="1" dirty="0" smtClean="0">
                <a:latin typeface="Calibri"/>
              </a:rPr>
              <a:t>̀</a:t>
            </a:r>
            <a:r>
              <a:rPr lang="ru-RU" sz="2000" b="1" dirty="0" smtClean="0"/>
              <a:t>.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2010</TotalTime>
  <Words>190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223</cp:revision>
  <dcterms:modified xsi:type="dcterms:W3CDTF">2013-10-13T10:14:53Z</dcterms:modified>
</cp:coreProperties>
</file>