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8" r:id="rId2"/>
    <p:sldId id="266" r:id="rId3"/>
    <p:sldId id="267" r:id="rId4"/>
    <p:sldId id="256" r:id="rId5"/>
    <p:sldId id="257" r:id="rId6"/>
    <p:sldId id="258" r:id="rId7"/>
    <p:sldId id="259" r:id="rId8"/>
    <p:sldId id="260" r:id="rId9"/>
    <p:sldId id="262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Древнерусское оружие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Выполнил: Ёлгин Илларион, Ёлгина Елена Степановна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Лук</a:t>
            </a:r>
            <a:endParaRPr lang="ru-RU" dirty="0"/>
          </a:p>
        </p:txBody>
      </p:sp>
      <p:pic>
        <p:nvPicPr>
          <p:cNvPr id="8194" name="Picture 2" descr="E:\Documents and Settings\User\Рабочий стол\Илларион Оружие\Лу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0" y="1641030"/>
            <a:ext cx="4572000" cy="4626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Копье</a:t>
            </a:r>
            <a:endParaRPr lang="ru-RU" dirty="0"/>
          </a:p>
        </p:txBody>
      </p:sp>
      <p:pic>
        <p:nvPicPr>
          <p:cNvPr id="10242" name="Picture 2" descr="E:\Documents and Settings\User\Рабочий стол\Илларион Оружие\Копь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85852" y="1214422"/>
            <a:ext cx="6479668" cy="5559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Копья</a:t>
            </a:r>
            <a:endParaRPr lang="ru-RU" dirty="0"/>
          </a:p>
        </p:txBody>
      </p:sp>
      <p:pic>
        <p:nvPicPr>
          <p:cNvPr id="9218" name="Picture 2" descr="E:\Documents and Settings\User\Рабочий стол\Илларион Оружие\Копь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20369"/>
            <a:ext cx="4929222" cy="5540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Невский</a:t>
            </a:r>
            <a:endParaRPr lang="ru-RU" dirty="0"/>
          </a:p>
        </p:txBody>
      </p:sp>
      <p:pic>
        <p:nvPicPr>
          <p:cNvPr id="11266" name="Picture 2" descr="E:\Documents and Settings\User\Рабочий стол\Илларион Оружие\Александр Нев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71736" y="1189256"/>
            <a:ext cx="3500462" cy="5525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Доспехи и оружие русского воина Х</a:t>
            </a:r>
            <a:r>
              <a:rPr lang="en-US" dirty="0" smtClean="0"/>
              <a:t>III </a:t>
            </a:r>
            <a:r>
              <a:rPr lang="ru-RU" dirty="0" smtClean="0"/>
              <a:t>в.</a:t>
            </a:r>
            <a:endParaRPr lang="ru-RU" dirty="0"/>
          </a:p>
        </p:txBody>
      </p:sp>
      <p:pic>
        <p:nvPicPr>
          <p:cNvPr id="12290" name="Picture 2" descr="E:\Documents and Settings\User\Рабочий стол\Илларион Оружие\Доспехи и оружие русского воина 12 в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44" y="1643050"/>
            <a:ext cx="807249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Меч</a:t>
            </a:r>
            <a:endParaRPr lang="ru-RU" dirty="0"/>
          </a:p>
        </p:txBody>
      </p:sp>
      <p:pic>
        <p:nvPicPr>
          <p:cNvPr id="1026" name="Picture 2" descr="E:\Documents and Settings\User\Рабочий стол\Илларион Оружие\Мечи цветные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Мечи древнерусские</a:t>
            </a:r>
            <a:endParaRPr lang="ru-RU" dirty="0"/>
          </a:p>
        </p:txBody>
      </p:sp>
      <p:pic>
        <p:nvPicPr>
          <p:cNvPr id="2050" name="Picture 2" descr="E:\Documents and Settings\User\Рабочий стол\Илларион Оружие\Мечи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30843" y="1600200"/>
            <a:ext cx="148231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Сабли</a:t>
            </a:r>
            <a:endParaRPr lang="ru-RU" dirty="0"/>
          </a:p>
        </p:txBody>
      </p:sp>
      <p:pic>
        <p:nvPicPr>
          <p:cNvPr id="3074" name="Picture 2" descr="E:\Documents and Settings\User\Рабочий стол\Илларион Оружие\Сабл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86796" y="1600200"/>
            <a:ext cx="3170407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НОЖ</a:t>
            </a:r>
            <a:endParaRPr lang="ru-RU" dirty="0"/>
          </a:p>
        </p:txBody>
      </p:sp>
      <p:pic>
        <p:nvPicPr>
          <p:cNvPr id="4098" name="Picture 2" descr="E:\Documents and Settings\User\Рабочий стол\Илларион Оружие\Но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0657" y="1600200"/>
            <a:ext cx="7782686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Топоры</a:t>
            </a:r>
            <a:endParaRPr lang="ru-RU" dirty="0"/>
          </a:p>
        </p:txBody>
      </p:sp>
      <p:pic>
        <p:nvPicPr>
          <p:cNvPr id="5122" name="Picture 2" descr="E:\Documents and Settings\User\Рабочий стол\Илларион Оружие\топор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721523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Documents and Settings\User\Рабочий стол\Илларион Оружие\Булавы и кистен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4176"/>
            <a:ext cx="4615817" cy="6813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</TotalTime>
  <Words>30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Древнерусское оружие</vt:lpstr>
      <vt:lpstr>Александр Невский</vt:lpstr>
      <vt:lpstr>Доспехи и оружие русского воина ХIII в.</vt:lpstr>
      <vt:lpstr>Меч</vt:lpstr>
      <vt:lpstr>Мечи древнерусские</vt:lpstr>
      <vt:lpstr>Сабли</vt:lpstr>
      <vt:lpstr>НОЖ</vt:lpstr>
      <vt:lpstr>Топоры</vt:lpstr>
      <vt:lpstr>Слайд 9</vt:lpstr>
      <vt:lpstr>Лук</vt:lpstr>
      <vt:lpstr>Копье</vt:lpstr>
      <vt:lpstr>Копья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Меч</dc:title>
  <cp:lastModifiedBy>Ёлгин</cp:lastModifiedBy>
  <cp:revision>6</cp:revision>
  <dcterms:modified xsi:type="dcterms:W3CDTF">2010-05-13T07:21:39Z</dcterms:modified>
</cp:coreProperties>
</file>