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58" r:id="rId6"/>
    <p:sldId id="259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BB90D-042C-4C0E-A6B1-B5897A20A15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C04B0-2D89-486D-B9D9-56157CA6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4572031"/>
          </a:xfrm>
        </p:spPr>
        <p:txBody>
          <a:bodyPr>
            <a:normAutofit/>
          </a:bodyPr>
          <a:lstStyle/>
          <a:p>
            <a:r>
              <a:rPr lang="ru-RU" dirty="0" smtClean="0"/>
              <a:t>Физкультурный уголок</a:t>
            </a:r>
            <a:br>
              <a:rPr lang="ru-RU" dirty="0" smtClean="0"/>
            </a:br>
            <a:r>
              <a:rPr lang="ru-RU" dirty="0" smtClean="0"/>
              <a:t>группы «Колобок»</a:t>
            </a:r>
            <a:br>
              <a:rPr lang="ru-RU" dirty="0" smtClean="0"/>
            </a:br>
            <a:r>
              <a:rPr lang="ru-RU" sz="4000" dirty="0" smtClean="0"/>
              <a:t> Вам представить мы хотим</a:t>
            </a:r>
            <a:br>
              <a:rPr lang="ru-RU" sz="4000" dirty="0" smtClean="0"/>
            </a:br>
            <a:r>
              <a:rPr lang="ru-RU" sz="4000" dirty="0" smtClean="0"/>
              <a:t>Уголок спортивный!</a:t>
            </a:r>
            <a:br>
              <a:rPr lang="ru-RU" sz="4000" dirty="0" smtClean="0"/>
            </a:br>
            <a:r>
              <a:rPr lang="ru-RU" sz="4000" dirty="0" smtClean="0"/>
              <a:t>Хочешь ты здоровым быть?</a:t>
            </a:r>
            <a:br>
              <a:rPr lang="ru-RU" sz="4000" dirty="0" smtClean="0"/>
            </a:br>
            <a:r>
              <a:rPr lang="ru-RU" sz="4000" dirty="0" smtClean="0"/>
              <a:t>Двигайся активно!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00164" y="5643578"/>
            <a:ext cx="7143800" cy="121442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Воспитатель: </a:t>
            </a:r>
            <a:r>
              <a:rPr lang="ru-RU" dirty="0" err="1" smtClean="0">
                <a:solidFill>
                  <a:schemeClr val="tx1"/>
                </a:solidFill>
              </a:rPr>
              <a:t>Кипяткова</a:t>
            </a:r>
            <a:r>
              <a:rPr lang="ru-RU" dirty="0" smtClean="0">
                <a:solidFill>
                  <a:schemeClr val="tx1"/>
                </a:solidFill>
              </a:rPr>
              <a:t> А.Д.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Обручи – для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упражнений, </a:t>
            </a:r>
            <a:r>
              <a:rPr lang="ru-RU" dirty="0" err="1" smtClean="0"/>
              <a:t>пролезаний</a:t>
            </a:r>
            <a:r>
              <a:rPr lang="ru-RU" dirty="0" smtClean="0"/>
              <a:t>, прыжков, подвижных игр.</a:t>
            </a:r>
            <a:endParaRPr lang="ru-RU" dirty="0"/>
          </a:p>
        </p:txBody>
      </p:sp>
      <p:pic>
        <p:nvPicPr>
          <p:cNvPr id="8195" name="Picture 3" descr="E:\IMG_08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857364"/>
            <a:ext cx="4038600" cy="4357718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так же имеются </a:t>
            </a:r>
            <a:r>
              <a:rPr lang="ru-RU" dirty="0" err="1" smtClean="0"/>
              <a:t>платочки,кегли</a:t>
            </a:r>
            <a:r>
              <a:rPr lang="ru-RU" dirty="0" smtClean="0"/>
              <a:t>, </a:t>
            </a:r>
            <a:r>
              <a:rPr lang="ru-RU" dirty="0" err="1" smtClean="0"/>
              <a:t>погремушки,гимнастические</a:t>
            </a:r>
            <a:r>
              <a:rPr lang="ru-RU" dirty="0" smtClean="0"/>
              <a:t> </a:t>
            </a:r>
            <a:r>
              <a:rPr lang="ru-RU" dirty="0" err="1" smtClean="0"/>
              <a:t>палки,маски</a:t>
            </a:r>
            <a:r>
              <a:rPr lang="ru-RU" dirty="0" smtClean="0"/>
              <a:t> – всё используется </a:t>
            </a:r>
            <a:r>
              <a:rPr lang="ru-RU" dirty="0" err="1" smtClean="0"/>
              <a:t>для,общеразвивающих</a:t>
            </a:r>
            <a:r>
              <a:rPr lang="ru-RU" dirty="0" smtClean="0"/>
              <a:t> упражнений, прыжков, подвижных игр, развития глазомера и меткости, самостоятельной двигательной активности.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физического развития детей: </a:t>
            </a:r>
            <a:br>
              <a:rPr lang="ru-RU" dirty="0" smtClean="0"/>
            </a:br>
            <a:r>
              <a:rPr lang="ru-RU" sz="4000" dirty="0" smtClean="0"/>
              <a:t>Воспитательные: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Вызывать и поддерживать интерес к двигательной деятельности.</a:t>
            </a:r>
          </a:p>
          <a:p>
            <a:endParaRPr lang="ru-RU" sz="2800" dirty="0" smtClean="0"/>
          </a:p>
          <a:p>
            <a:r>
              <a:rPr lang="ru-RU" sz="2800" dirty="0" smtClean="0"/>
              <a:t>Воспитывать доброжелательные отношения к сверстникам в совместной двигательной деятельности.</a:t>
            </a:r>
          </a:p>
          <a:p>
            <a:endParaRPr lang="ru-RU" sz="2800" dirty="0" smtClean="0"/>
          </a:p>
          <a:p>
            <a:r>
              <a:rPr lang="ru-RU" sz="2800" dirty="0" smtClean="0"/>
              <a:t>Формировать элементарные умения самоорганизации в двигательной активности.</a:t>
            </a:r>
          </a:p>
          <a:p>
            <a:r>
              <a:rPr lang="ru-RU" sz="2800" dirty="0" smtClean="0"/>
              <a:t> Воспитывать умение взаимодействовать друг с другом.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r>
              <a:rPr lang="ru-RU" sz="2800" dirty="0" smtClean="0"/>
              <a:t> Воспитывать эмоциональный отклик.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r>
              <a:rPr lang="ru-RU" sz="2800" dirty="0" smtClean="0"/>
              <a:t> Воспитывать чувство уверенности при выполнении упражнений.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Обучающие задачи: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 smtClean="0"/>
              <a:t> Совершенствовать перешагивание, бег между предметами. </a:t>
            </a:r>
          </a:p>
          <a:p>
            <a:r>
              <a:rPr lang="ru-RU" sz="3400" dirty="0" smtClean="0"/>
              <a:t> Упражнять в прокатывании мяча друг другу. </a:t>
            </a:r>
          </a:p>
          <a:p>
            <a:r>
              <a:rPr lang="ru-RU" sz="3400" dirty="0" smtClean="0"/>
              <a:t> Закреплять умение детей ползать и подлезать. </a:t>
            </a:r>
          </a:p>
          <a:p>
            <a:r>
              <a:rPr lang="ru-RU" sz="3400" dirty="0" smtClean="0"/>
              <a:t> Продолжать формировать умение менять направление передвижения, характер движения во время ходьбы и бега в соответствии с указанием. </a:t>
            </a:r>
          </a:p>
          <a:p>
            <a:r>
              <a:rPr lang="ru-RU" sz="3400" dirty="0" smtClean="0"/>
              <a:t> Закреплять умение детей согласовывать свои движения с движениями других детей. </a:t>
            </a:r>
          </a:p>
          <a:p>
            <a:r>
              <a:rPr lang="ru-RU" sz="3400" dirty="0" smtClean="0"/>
              <a:t> Продолжать формировать правильную осанку детей.</a:t>
            </a:r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pPr>
              <a:buNone/>
            </a:pPr>
            <a:r>
              <a:rPr lang="ru-RU" sz="5800" dirty="0" smtClean="0"/>
              <a:t>             Образовательные задачи:</a:t>
            </a:r>
          </a:p>
          <a:p>
            <a:r>
              <a:rPr lang="ru-RU" dirty="0" smtClean="0"/>
              <a:t>Формировать двигательные навыки и умения как отдельных двигательных действий и в сочетании, развивать умение переходить от выполнения одних движений к выполнению других.</a:t>
            </a:r>
          </a:p>
          <a:p>
            <a:r>
              <a:rPr lang="ru-RU" dirty="0" smtClean="0"/>
              <a:t>Содействовать развитию пространственных ориентировок в статике и динамике.</a:t>
            </a:r>
          </a:p>
          <a:p>
            <a:r>
              <a:rPr lang="ru-RU" dirty="0" smtClean="0"/>
              <a:t>Создавать условия для развития ловкости, гибкости, общей и мелкой моторики.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Развивающие задачи: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Развивать координацию движений, глазомер, ориентировку в пространстве, внимательность.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 Развивать интерес детей к двигательной деятельности, обогащать их двигательный опыт.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 Развивать воображение детей (умение действовать в воображаемой ситуации)</a:t>
            </a:r>
          </a:p>
          <a:p>
            <a:pPr>
              <a:buNone/>
            </a:pPr>
            <a:r>
              <a:rPr lang="ru-RU" sz="4600" dirty="0" smtClean="0"/>
              <a:t>              </a:t>
            </a:r>
            <a:r>
              <a:rPr lang="ru-RU" sz="5100" dirty="0" smtClean="0"/>
              <a:t>Оздоровительные задачи :</a:t>
            </a:r>
          </a:p>
          <a:p>
            <a:r>
              <a:rPr lang="ru-RU" dirty="0" smtClean="0"/>
              <a:t>Содействовать развитию адаптационных возможностей.</a:t>
            </a:r>
          </a:p>
          <a:p>
            <a:r>
              <a:rPr lang="ru-RU" dirty="0" smtClean="0"/>
              <a:t>Совершенствовать функции и закаливание детей.</a:t>
            </a:r>
          </a:p>
          <a:p>
            <a:r>
              <a:rPr lang="ru-RU" dirty="0" smtClean="0"/>
              <a:t>Формировать опорно-двигательный аппарат и правильную осанку.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071702"/>
          </a:xfrm>
        </p:spPr>
        <p:txBody>
          <a:bodyPr>
            <a:normAutofit/>
          </a:bodyPr>
          <a:lstStyle/>
          <a:p>
            <a:r>
              <a:rPr lang="ru-RU" dirty="0" smtClean="0"/>
              <a:t>Флажки – для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упражнений, подвижных игр.</a:t>
            </a:r>
            <a:endParaRPr lang="ru-RU" dirty="0"/>
          </a:p>
        </p:txBody>
      </p:sp>
      <p:pic>
        <p:nvPicPr>
          <p:cNvPr id="3074" name="Picture 2" descr="C:\Users\Администратор\Desktop\Новая папка\IMG_07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15789"/>
          <a:stretch>
            <a:fillRect/>
          </a:stretch>
        </p:blipFill>
        <p:spPr bwMode="auto">
          <a:xfrm>
            <a:off x="428596" y="2357430"/>
            <a:ext cx="4038600" cy="3571900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Новая папка\IMG_07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15517"/>
          <a:stretch>
            <a:fillRect/>
          </a:stretch>
        </p:blipFill>
        <p:spPr bwMode="auto">
          <a:xfrm>
            <a:off x="4643438" y="2357430"/>
            <a:ext cx="403860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Мячи – для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упражнений, прокатывания , </a:t>
            </a:r>
            <a:r>
              <a:rPr lang="ru-RU" dirty="0" err="1" smtClean="0"/>
              <a:t>ловли,бросания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100" name="Picture 4" descr="C:\Users\Администратор\Desktop\Новая папка\IMG_06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5060"/>
          <a:stretch>
            <a:fillRect/>
          </a:stretch>
        </p:blipFill>
        <p:spPr bwMode="auto">
          <a:xfrm>
            <a:off x="2071670" y="3000372"/>
            <a:ext cx="4038600" cy="3223434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Дорожка здоровья и </a:t>
            </a:r>
            <a:r>
              <a:rPr lang="ru-RU" dirty="0" err="1" smtClean="0"/>
              <a:t>массажёры</a:t>
            </a:r>
            <a:r>
              <a:rPr lang="ru-RU" dirty="0" smtClean="0"/>
              <a:t> для стоп – для массажа стоп, профилактики плоскостопия.</a:t>
            </a:r>
            <a:endParaRPr lang="ru-RU" dirty="0"/>
          </a:p>
        </p:txBody>
      </p:sp>
      <p:pic>
        <p:nvPicPr>
          <p:cNvPr id="5123" name="Picture 3" descr="C:\Users\Администратор\Desktop\Новая папка\IMG_07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5254"/>
          <a:stretch>
            <a:fillRect/>
          </a:stretch>
        </p:blipFill>
        <p:spPr bwMode="auto">
          <a:xfrm>
            <a:off x="2714612" y="2571744"/>
            <a:ext cx="4038600" cy="3857652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Мешочки с песком – для развития меткости, формирования правильной осанки.</a:t>
            </a:r>
            <a:endParaRPr lang="ru-RU" dirty="0"/>
          </a:p>
        </p:txBody>
      </p:sp>
      <p:pic>
        <p:nvPicPr>
          <p:cNvPr id="6146" name="Picture 2" descr="C:\Users\Администратор\Desktop\Новая папка\IMG_08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14554"/>
            <a:ext cx="4038600" cy="392909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Мяч-хоп-для</a:t>
            </a:r>
            <a:r>
              <a:rPr lang="ru-RU" dirty="0" smtClean="0"/>
              <a:t> прыжков.</a:t>
            </a:r>
            <a:endParaRPr lang="ru-RU" dirty="0"/>
          </a:p>
        </p:txBody>
      </p:sp>
      <p:pic>
        <p:nvPicPr>
          <p:cNvPr id="7171" name="Picture 3" descr="C:\Users\Администратор\Desktop\Новая папка\IMG_07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6216"/>
          <a:stretch>
            <a:fillRect/>
          </a:stretch>
        </p:blipFill>
        <p:spPr bwMode="auto">
          <a:xfrm>
            <a:off x="2500298" y="1428736"/>
            <a:ext cx="4038600" cy="442915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163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Физкультурный уголок группы «Колобок»  Вам представить мы хотим Уголок спортивный! Хочешь ты здоровым быть? Двигайся активно!</vt:lpstr>
      <vt:lpstr>Задачи физического развития детей:  Воспитательные:</vt:lpstr>
      <vt:lpstr>Обучающие задачи:</vt:lpstr>
      <vt:lpstr>Развивающие задачи:</vt:lpstr>
      <vt:lpstr>Флажки – для общеразвивающих упражнений, подвижных игр.</vt:lpstr>
      <vt:lpstr>Мячи – для общеразвивающих упражнений, прокатывания , ловли,бросания.</vt:lpstr>
      <vt:lpstr>Дорожка здоровья и массажёры для стоп – для массажа стоп, профилактики плоскостопия.</vt:lpstr>
      <vt:lpstr>Мешочки с песком – для развития меткости, формирования правильной осанки.</vt:lpstr>
      <vt:lpstr>Мяч-хоп-для прыжков.</vt:lpstr>
      <vt:lpstr>Обручи – для общеразвивающих упражнений, пролезаний, прыжков, подвижных игр.</vt:lpstr>
      <vt:lpstr>А так же имеются платочки,кегли, погремушки,гимнастические палки,маски – всё используется для,общеразвивающих упражнений, прыжков, подвижных игр, развития глазомера и меткости, самостоятельной двигательной активности.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уголок группы «Колобок»</dc:title>
  <dc:creator>Дмитрий Каленюк</dc:creator>
  <cp:lastModifiedBy>Skazka</cp:lastModifiedBy>
  <cp:revision>15</cp:revision>
  <dcterms:created xsi:type="dcterms:W3CDTF">2013-04-21T15:33:02Z</dcterms:created>
  <dcterms:modified xsi:type="dcterms:W3CDTF">2013-10-14T10:49:38Z</dcterms:modified>
</cp:coreProperties>
</file>