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skazka_14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8224" y="3190820"/>
            <a:ext cx="2378285" cy="3414972"/>
          </a:xfrm>
          <a:prstGeom prst="rect">
            <a:avLst/>
          </a:prstGeom>
        </p:spPr>
      </p:pic>
      <p:pic>
        <p:nvPicPr>
          <p:cNvPr id="9" name="Рисунок 8" descr="Рисунок2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</a:blip>
          <a:srcRect l="2628" t="1914" r="2772" b="4287"/>
          <a:stretch>
            <a:fillRect/>
          </a:stretch>
        </p:blipFill>
        <p:spPr>
          <a:xfrm>
            <a:off x="251520" y="2996952"/>
            <a:ext cx="2592288" cy="35283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034A7-5E66-46E9-B79B-06461DE4A4ED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6F7EE-9710-43A1-912C-DB25F9B29ADA}" type="slidenum">
              <a:rPr lang="ru-RU" smtClean="0"/>
              <a:t>‹#›</a:t>
            </a:fld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17371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askras-ka.com/wp-content/uploads/2012/08/raskraski-skazki-pushkina-3.gif" TargetMode="External"/><Relationship Id="rId2" Type="http://schemas.openxmlformats.org/officeDocument/2006/relationships/hyperlink" Target="http://funforkids.ru/pictures/ruskazka/skazka_14.gi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78497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А. С. Пушкин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«Сказка о царе 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Интерактивный кроссворд</a:t>
            </a:r>
          </a:p>
          <a:p>
            <a:pPr algn="ctr"/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5445224"/>
            <a:ext cx="38164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Фокина Лидия Петровна</a:t>
            </a:r>
          </a:p>
          <a:p>
            <a:pPr algn="ctr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  Новосибирской области</a:t>
            </a:r>
          </a:p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2013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3140968"/>
            <a:ext cx="3500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2-4 класс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УМК любой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кумент 8">
            <a:hlinkClick r:id="" action="ppaction://hlinkshowjump?jump=lastslide" highlightClick="1"/>
          </p:cNvPr>
          <p:cNvSpPr/>
          <p:nvPr/>
        </p:nvSpPr>
        <p:spPr>
          <a:xfrm>
            <a:off x="251520" y="260648"/>
            <a:ext cx="504056" cy="64807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04056" cy="432048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40" y="332656"/>
            <a:ext cx="2930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Инструкция: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395536" y="980728"/>
            <a:ext cx="8424936" cy="188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того, чтобы появился вопрос, нужно нажать на кружок с вопросом. При нажатии второй раз на кружок с вопросом, появляется ответ, вопрос исчезает.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hlinkClick r:id="" action="ppaction://hlinkshowjump?jump=nextslide"/>
          </p:cNvPr>
          <p:cNvSpPr/>
          <p:nvPr/>
        </p:nvSpPr>
        <p:spPr>
          <a:xfrm>
            <a:off x="3059832" y="5805264"/>
            <a:ext cx="3175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Решить кроссворд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"/>
          <p:cNvGrpSpPr/>
          <p:nvPr/>
        </p:nvGrpSpPr>
        <p:grpSpPr>
          <a:xfrm>
            <a:off x="4427984" y="1412776"/>
            <a:ext cx="4032448" cy="504056"/>
            <a:chOff x="1403648" y="1772816"/>
            <a:chExt cx="4032448" cy="504056"/>
          </a:xfrm>
        </p:grpSpPr>
        <p:sp>
          <p:nvSpPr>
            <p:cNvPr id="35" name="Прямоугольник 2"/>
            <p:cNvSpPr/>
            <p:nvPr/>
          </p:nvSpPr>
          <p:spPr>
            <a:xfrm>
              <a:off x="1403648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Прямоугольник 3"/>
            <p:cNvSpPr/>
            <p:nvPr/>
          </p:nvSpPr>
          <p:spPr>
            <a:xfrm>
              <a:off x="1907704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Прямоугольник 4"/>
            <p:cNvSpPr/>
            <p:nvPr/>
          </p:nvSpPr>
          <p:spPr>
            <a:xfrm>
              <a:off x="2411760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Прямоугольник 5"/>
            <p:cNvSpPr/>
            <p:nvPr/>
          </p:nvSpPr>
          <p:spPr>
            <a:xfrm>
              <a:off x="2915816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Прямоугольник 6"/>
            <p:cNvSpPr/>
            <p:nvPr/>
          </p:nvSpPr>
          <p:spPr>
            <a:xfrm>
              <a:off x="3419872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Прямоугольник 7"/>
            <p:cNvSpPr/>
            <p:nvPr/>
          </p:nvSpPr>
          <p:spPr>
            <a:xfrm>
              <a:off x="3923928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Прямоугольник 8"/>
            <p:cNvSpPr/>
            <p:nvPr/>
          </p:nvSpPr>
          <p:spPr>
            <a:xfrm>
              <a:off x="4427984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Прямоугольник 9"/>
            <p:cNvSpPr/>
            <p:nvPr/>
          </p:nvSpPr>
          <p:spPr>
            <a:xfrm>
              <a:off x="4932040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3923928" y="1916832"/>
            <a:ext cx="2016224" cy="504056"/>
            <a:chOff x="1547664" y="2924944"/>
            <a:chExt cx="2016224" cy="50405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547664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059832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555776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051720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22"/>
          <p:cNvGrpSpPr/>
          <p:nvPr/>
        </p:nvGrpSpPr>
        <p:grpSpPr>
          <a:xfrm>
            <a:off x="2915816" y="2420888"/>
            <a:ext cx="3024336" cy="504056"/>
            <a:chOff x="1403648" y="3789040"/>
            <a:chExt cx="3024336" cy="50405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923928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419872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915816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11760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907704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403648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2915816" y="2924944"/>
            <a:ext cx="2520280" cy="504056"/>
            <a:chOff x="1691680" y="4293096"/>
            <a:chExt cx="2520280" cy="504056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707904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03848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699792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195736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691680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5"/>
          <p:cNvGrpSpPr/>
          <p:nvPr/>
        </p:nvGrpSpPr>
        <p:grpSpPr>
          <a:xfrm>
            <a:off x="3419872" y="3429000"/>
            <a:ext cx="3024336" cy="504056"/>
            <a:chOff x="1979712" y="4509120"/>
            <a:chExt cx="3024336" cy="50405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4499992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995936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491880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987824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483768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979712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41"/>
          <p:cNvGrpSpPr/>
          <p:nvPr/>
        </p:nvGrpSpPr>
        <p:grpSpPr>
          <a:xfrm>
            <a:off x="3923928" y="3933056"/>
            <a:ext cx="2520280" cy="504056"/>
            <a:chOff x="2051720" y="4869160"/>
            <a:chExt cx="2520280" cy="50405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4067944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563888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059832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555776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051720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" name="Овал 42"/>
          <p:cNvSpPr/>
          <p:nvPr/>
        </p:nvSpPr>
        <p:spPr>
          <a:xfrm>
            <a:off x="3923928" y="1412776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3419872" y="1916832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2411760" y="2420888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2411760" y="2996952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915816" y="3501008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3419872" y="4005064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1520" y="476672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обещал на весь крещёный мир приготовить пир?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0" name="Группа 49"/>
          <p:cNvGrpSpPr/>
          <p:nvPr/>
        </p:nvGrpSpPr>
        <p:grpSpPr>
          <a:xfrm>
            <a:off x="4427984" y="1412776"/>
            <a:ext cx="4032448" cy="504056"/>
            <a:chOff x="1403648" y="1772816"/>
            <a:chExt cx="4032448" cy="504056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1403648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907704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411760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2915816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3419872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923928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4427984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4932040" y="177281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403648" y="476672"/>
            <a:ext cx="6305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Остров, на котором поселился царевич?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0" name="Группа 59"/>
          <p:cNvGrpSpPr/>
          <p:nvPr/>
        </p:nvGrpSpPr>
        <p:grpSpPr>
          <a:xfrm>
            <a:off x="3923928" y="1916832"/>
            <a:ext cx="2016224" cy="504056"/>
            <a:chOff x="1547664" y="2924944"/>
            <a:chExt cx="2016224" cy="504056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1547664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3059832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555776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я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2051720" y="2924944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195736" y="476672"/>
            <a:ext cx="4474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грызла белка под елью?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3" name="Группа 72"/>
          <p:cNvGrpSpPr/>
          <p:nvPr/>
        </p:nvGrpSpPr>
        <p:grpSpPr>
          <a:xfrm>
            <a:off x="2915816" y="2420888"/>
            <a:ext cx="3024336" cy="504056"/>
            <a:chOff x="1403648" y="3789040"/>
            <a:chExt cx="3024336" cy="504056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3923928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3419872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2915816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ш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2411760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907704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1403648" y="378904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971600" y="476672"/>
            <a:ext cx="7138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чём добрались до острова царица с сыном?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2915816" y="2924944"/>
            <a:ext cx="2520280" cy="504056"/>
            <a:chOff x="1691680" y="4293096"/>
            <a:chExt cx="2520280" cy="504056"/>
          </a:xfrm>
        </p:grpSpPr>
        <p:sp>
          <p:nvSpPr>
            <p:cNvPr id="82" name="Прямоугольник 81"/>
            <p:cNvSpPr/>
            <p:nvPr/>
          </p:nvSpPr>
          <p:spPr>
            <a:xfrm>
              <a:off x="3707904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3203848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2699792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2195736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1691680" y="4293096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683568" y="476672"/>
            <a:ext cx="7592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звали человека, превращавшегося в комара?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8" name="Группа 87"/>
          <p:cNvGrpSpPr/>
          <p:nvPr/>
        </p:nvGrpSpPr>
        <p:grpSpPr>
          <a:xfrm>
            <a:off x="3419872" y="3429000"/>
            <a:ext cx="3024336" cy="504056"/>
            <a:chOff x="1979712" y="4509120"/>
            <a:chExt cx="3024336" cy="504056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4499992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3995936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3491880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2987824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2483768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1979712" y="450912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3131840" y="476672"/>
            <a:ext cx="2750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Гвидона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3923928" y="3933056"/>
            <a:ext cx="2520280" cy="504056"/>
            <a:chOff x="2051720" y="4869160"/>
            <a:chExt cx="2520280" cy="504056"/>
          </a:xfrm>
        </p:grpSpPr>
        <p:sp>
          <p:nvSpPr>
            <p:cNvPr id="97" name="Прямоугольник 96"/>
            <p:cNvSpPr/>
            <p:nvPr/>
          </p:nvSpPr>
          <p:spPr>
            <a:xfrm>
              <a:off x="4067944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ь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3563888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3059832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я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2555776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2051720" y="4869160"/>
              <a:ext cx="504056" cy="5040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3" name="Прямоугольник 102">
            <a:hlinkClick r:id="" action="ppaction://hlinkshowjump?jump=endshow"/>
          </p:cNvPr>
          <p:cNvSpPr/>
          <p:nvPr/>
        </p:nvSpPr>
        <p:spPr>
          <a:xfrm>
            <a:off x="3781514" y="5805264"/>
            <a:ext cx="1517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9" grpId="0"/>
      <p:bldP spid="59" grpId="1"/>
      <p:bldP spid="65" grpId="0" build="allAtOnce"/>
      <p:bldP spid="80" grpId="0"/>
      <p:bldP spid="80" grpId="1"/>
      <p:bldP spid="87" grpId="0"/>
      <p:bldP spid="87" grpId="1"/>
      <p:bldP spid="9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3321" y="188641"/>
            <a:ext cx="6336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Дядька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Черномор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http://funforkids.ru/pictures/ruskazka/skazka_14.gif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Царевна-Лебедь </a:t>
            </a: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http://raskras-ka.com/wp-content/uploads/2012/08/raskraski-skazki-pushkina-3.gif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(обработана автором в программе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Adobe Photoshop CS3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316416" y="5949280"/>
            <a:ext cx="504056" cy="576064"/>
          </a:xfrm>
          <a:prstGeom prst="actionButtonHom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176</Words>
  <Application>Microsoft Office PowerPoint</Application>
  <PresentationFormat>Экран (4:3)</PresentationFormat>
  <Paragraphs>67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16</cp:revision>
  <dcterms:created xsi:type="dcterms:W3CDTF">2013-10-04T14:06:13Z</dcterms:created>
  <dcterms:modified xsi:type="dcterms:W3CDTF">2013-10-04T16:33:21Z</dcterms:modified>
</cp:coreProperties>
</file>