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Tm="5000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EE25DD-8EEE-4030-832A-7C937CC4EC4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4D0198-7BE7-443C-AF32-78548051E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5000">
    <p:wipe dir="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619672" y="188640"/>
            <a:ext cx="59766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СПб ГБПОУ </a:t>
            </a:r>
          </a:p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«Промышленно-технологический колледж»</a:t>
            </a:r>
            <a:endParaRPr lang="ru-RU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592" y="1988840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летка и ее органоиды </a:t>
            </a:r>
            <a:endParaRPr lang="ru-RU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41772" y="5526982"/>
            <a:ext cx="1795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Иванова Е.В.</a:t>
            </a:r>
          </a:p>
          <a:p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808" y="62373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2013-1014г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ement trans="67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24699"/>
            <a:ext cx="3410097" cy="25207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31930912"/>
      </p:ext>
    </p:extLst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568952" cy="504056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86725"/>
            <a:ext cx="56823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Органоиды движения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290" name="Picture 2" descr="http://school.xvatit.com/images/a/ae/Bio10_30_3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230806" cy="190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95536" y="836712"/>
            <a:ext cx="5040560" cy="5544616"/>
          </a:xfrm>
          <a:prstGeom prst="round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124744"/>
            <a:ext cx="47525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Реснички - многочисленные цитоплазматические выросты на поверхности мембраны.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Жгутики - единичные цитоплазматические выросты на поверхности клетки.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Ложные ножки (псевдоподии) - амебовидные выступы цитоплазмы.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Миофибриллы - тонкие нити до 1 см длиной и более.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Цитоплазма осуществляет струйчатое и круговое движение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53940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56" y="4725228"/>
            <a:ext cx="8220816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96752"/>
            <a:ext cx="4392488" cy="2722227"/>
          </a:xfrm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Ультрамикроскопическая пленка, состоящая из двух мономолекулярных слоев белка и расположенного между ними бимолекулярного слоя липидов. Цельность липидного слоя может прерываться белковыми молекулами - "порами"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240" y="1196752"/>
            <a:ext cx="383857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581128"/>
            <a:ext cx="8352928" cy="18002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60648"/>
            <a:ext cx="8496944" cy="57606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59632" y="18864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Плазматическая мембрана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261817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332656"/>
            <a:ext cx="8424936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1196752"/>
            <a:ext cx="4536504" cy="29523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772" y="4293096"/>
            <a:ext cx="8297692" cy="2304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86273" y="310205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Эндоплазматическая сеть -  ЭПС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59" y="1289715"/>
            <a:ext cx="4544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Ультрамикроскопическая система мембран, образующих трубочки, канальцы, цистерны, пузырьки. Строение мембран универсальное (как и наружной), вся сеть объединена в единое целое с наружной мембраной ядерной оболочки и наружной клеточной мембраной. Гранулярная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ЭПС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несет рибосомы, гладкая - лишена их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429309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Обеспечивает транспорт веществ как внутри клетки, так и между соседними клетками. Делит клетку на отдельные секции. в которых одновременно происходят различные физиологические процессы и химические реакции. Гранулярная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ЭПС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участвует в синтезе белка. В каналах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ЭПС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образуются сложные молекулы белка, синтезируются жиры, транспортируется АТФ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959" y="1309687"/>
            <a:ext cx="3600400" cy="269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06027710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8643804" cy="720080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300997"/>
            <a:ext cx="5256585" cy="2880320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509120"/>
            <a:ext cx="8643804" cy="1872208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278997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Рибосомы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5" y="1332730"/>
            <a:ext cx="5039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Ультрамикроскопические органеллы округлой или грибовидной формы, состоящие из двух частeй - субъединиц. Они не имеют мембранного строения и состоят из белка и рРНК. Субъединицы образуются в ядрышке. Объединяются вдоль молекулы иРНК в цепочки - полирибосомы.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581128"/>
            <a:ext cx="77768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Универсальные органеллы всех клеток животных и растений. Находятся в цитоплазме в свободном состоянии или на мембранах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ЭПС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; кроме того, содержатся в митохондриях и хлоропластах. В рибосомах синтезируются белки по принципу матричного синтеза; образуется полипептидная цепочка - первичная структура молекулы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белка.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496" y="1263082"/>
            <a:ext cx="3341828" cy="283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27511145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404664"/>
            <a:ext cx="8424936" cy="720080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5201" y="1340768"/>
            <a:ext cx="3505714" cy="3744416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5313110"/>
            <a:ext cx="8424936" cy="1428257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9632" y="404664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Митохондрии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869" y="1700808"/>
            <a:ext cx="34450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Микроскопические органеллы, имеющие </a:t>
            </a:r>
            <a:r>
              <a:rPr lang="ru-R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двухмембранное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строение. Внешняя мембрана гладкая, внутренняя - образует различной формы выросты - </a:t>
            </a:r>
            <a:r>
              <a:rPr lang="ru-R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кристы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В матриксе митохондрии (полужидком веществе) находятся ферменты, рибосомы, ДНК,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РНК.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313111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Универсальная органелла, являющаяся дыхательным и энергетическим центром. В процессе кислородного (окислительного) этапа диссимиляции в матриксе с помощью ферментов происходит расщепление органических веществ с освобождением энергии, которая идет на синтез АТФ (на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кристах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).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514" y="1353992"/>
            <a:ext cx="4552950" cy="365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60644366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7"/>
            <a:ext cx="8640960" cy="605971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923083"/>
            <a:ext cx="5040560" cy="3477872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581128"/>
            <a:ext cx="8640960" cy="1944216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158733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Хлоропласты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84635"/>
            <a:ext cx="4608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Микроскопические органеллы, имеющие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двухмембранное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строение. Наружная мембрана гладкая. Внутренняя мембрана образует систему двухслойных пластин -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тилакоидов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стромы и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тилакоидов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гран. В мембранах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тилакоидов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гран между слоями молекул белков и липидов сосредоточены пигменты - хлорофилл и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каротиноиды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676073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Характерны для растительных клеток. Органеллы фотосинтеза, способные создавать из неорганических веществ (СО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 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О) при наличии световой энергии и пигмента хлорофилла органические вещества - углеводы и свободный кислород. Могут образоваться из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пропластид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или лейкопластов, а осенью перейти в хромопласты (красные и оранжевые плоды, красные и желтые листья).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357" y="984635"/>
            <a:ext cx="3330123" cy="308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5866184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260648"/>
            <a:ext cx="8496944" cy="569967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124744"/>
            <a:ext cx="3600400" cy="3168352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4581128"/>
            <a:ext cx="8496944" cy="2016224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53077" y="122729"/>
            <a:ext cx="52378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Аппарат  Гольджи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831" y="1340768"/>
            <a:ext cx="3240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Микроскопические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одномембранные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органеллы, состоящие из стопочки плоских цистерн, по краям которых ответвляются трубочки, отделяющие мелкие пузырьки.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712077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общей системе мембран любых клеток - наиболее подвижная и изменяющаяся органелла. В цистернах накапливаются продукты синтеза, распада и вещества, поступившие в клетку, а также вещества, которые выводятся из клетки. Упакованные в пузырьки, они поступают в цитоплазму: одни используются, другие выводятся наружу. В растительной клетке участвует в построении клеточной стенки.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973" y="1124745"/>
            <a:ext cx="4255368" cy="316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5192121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88640"/>
            <a:ext cx="8640960" cy="580710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908720"/>
            <a:ext cx="3888431" cy="3312368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437112"/>
            <a:ext cx="8611233" cy="2232248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88640"/>
            <a:ext cx="26981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Лизосомы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917" y="937173"/>
            <a:ext cx="376302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Микроскопические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одномембранные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органеллы округлой формы. Их число зависит от жизнедеятельности клетки и ее физиологического состояния. В лизосомах находятся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лизирующие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(растворяющие) ферменты, синтезированные на рибосомах.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869160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Переваривание пищи, попавшей в животную клетку при фагоцитозе и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пиноцитозе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Защитная функция. В клетках любых организмов осуществляют автолиз (саморастворение органелл), особенно в условиях пищевого или кислородного голодания.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353" y="937173"/>
            <a:ext cx="4505126" cy="309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86099681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60648"/>
            <a:ext cx="8640960" cy="720080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196752"/>
            <a:ext cx="4464496" cy="3528392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869160"/>
            <a:ext cx="8640960" cy="1800200"/>
          </a:xfrm>
          <a:prstGeom prst="round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26734" y="273858"/>
            <a:ext cx="4559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Клеточный центр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84784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Ультрамикроскопическая органелла немембранного строения. Состоит из двух центриолей. Каждая имеет цилиндрическую форму, стенки образованы девятью триплетами трубочек, а в середине находится однородное вещество.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888896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Принимает участие в делении клеток животных и низших растений. В начале деления (в профазе) центриоли расходятся к разным полюсам клетки. От центриолей к центромерам хромосом отходят нити веретена деления. В анафазе эти нити притягивают хроматиды к полюсам. После окончания деления центриоли остаются в дочерних клетках, удваиваются и образуют клеточный центр.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363" y="1340768"/>
            <a:ext cx="4164281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1369631"/>
      </p:ext>
    </p:extLst>
  </p:cSld>
  <p:clrMapOvr>
    <a:masterClrMapping/>
  </p:clrMapOvr>
  <p:transition spd="slow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</TotalTime>
  <Words>687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вованчик</cp:lastModifiedBy>
  <cp:revision>34</cp:revision>
  <dcterms:created xsi:type="dcterms:W3CDTF">2013-10-14T06:33:42Z</dcterms:created>
  <dcterms:modified xsi:type="dcterms:W3CDTF">2013-10-14T17:19:10Z</dcterms:modified>
</cp:coreProperties>
</file>