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sldIdLst>
    <p:sldId id="256" r:id="rId4"/>
    <p:sldId id="257" r:id="rId5"/>
    <p:sldId id="259" r:id="rId6"/>
    <p:sldId id="260" r:id="rId7"/>
    <p:sldId id="258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571C41B-3B39-4129-BD73-0262486A6CF5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8F4D32A-D56E-4631-ACE6-D8B0499596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201028" cy="242889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6000" b="1" dirty="0" smtClean="0"/>
              <a:t>      </a:t>
            </a: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Маски и каналы</a:t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Работа со слоями </a:t>
            </a:r>
            <a:endParaRPr lang="ru-RU" sz="6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27526" y="4714884"/>
            <a:ext cx="61164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информатики и ИКТ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ГБОУ ЦО-167    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Сагайдачный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Ю.П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5500702"/>
            <a:ext cx="4621290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Санкт-Петербург</a:t>
            </a:r>
          </a:p>
          <a:p>
            <a:pPr algn="ctr"/>
            <a:r>
              <a:rPr lang="ru-RU" sz="3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2013</a:t>
            </a:r>
            <a:endParaRPr lang="ru-RU" sz="3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-363731" y="404664"/>
            <a:ext cx="950773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Нажать клавишу &lt;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Shift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 и щелкнуть по миниатюрному изображению маски в слое.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Изображение появилось в первоначальном виде. Теперь снова щелкнуть, удерживая &lt;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Shift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 -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детали исчезли.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Вид </a:t>
            </a:r>
            <a:r>
              <a:rPr lang="ru-RU" sz="1400" dirty="0" smtClean="0"/>
              <a:t>слоя в палитре </a:t>
            </a:r>
            <a:r>
              <a:rPr lang="ru-RU" sz="1400" dirty="0" smtClean="0"/>
              <a:t>слои </a:t>
            </a:r>
            <a:r>
              <a:rPr lang="ru-RU" sz="1400" dirty="0" smtClean="0"/>
              <a:t>тоже изменился</a:t>
            </a:r>
            <a:r>
              <a:rPr lang="ru-RU" sz="1400" dirty="0" smtClean="0"/>
              <a:t>: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На </a:t>
            </a:r>
            <a:r>
              <a:rPr lang="ru-RU" sz="1400" dirty="0" smtClean="0"/>
              <a:t>рисунке 4 цифра [1] -  </a:t>
            </a:r>
            <a:r>
              <a:rPr lang="ru-RU" sz="1400" dirty="0" smtClean="0"/>
              <a:t>-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означает</a:t>
            </a:r>
            <a:r>
              <a:rPr lang="ru-RU" sz="1400" dirty="0" smtClean="0"/>
              <a:t>, что маска привязана к слою; при </a:t>
            </a:r>
            <a:r>
              <a:rPr lang="ru-RU" sz="1400" dirty="0" smtClean="0"/>
              <a:t>перемещении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содержимого </a:t>
            </a:r>
            <a:r>
              <a:rPr lang="ru-RU" sz="1400" dirty="0" smtClean="0"/>
              <a:t>слоя, маска будет перемещаться вместе с ним</a:t>
            </a:r>
            <a:r>
              <a:rPr lang="ru-RU" sz="1400" dirty="0" smtClean="0"/>
              <a:t>;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Щелкнуть по значку       он исчез; теперь положение маски не связано с положением слоя и перемещение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будет происходить отдельно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20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3851920" cy="37763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7121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40768"/>
            <a:ext cx="216024" cy="2749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3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916832"/>
            <a:ext cx="216024" cy="2749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dirty="0" smtClean="0"/>
              <a:t>Вспомним </a:t>
            </a:r>
            <a:r>
              <a:rPr lang="ru-RU" dirty="0"/>
              <a:t>известный мультфильм о </a:t>
            </a:r>
            <a:r>
              <a:rPr lang="ru-RU" dirty="0" smtClean="0"/>
              <a:t>Вини- Пухе</a:t>
            </a:r>
            <a:r>
              <a:rPr lang="ru-RU" dirty="0"/>
              <a:t>. Наш герой прогуливается по лесу и направляется к домику Пятачка. Художники-мультипликаторы нарисовали лес, после чего на отдельных прозрачных листах целлофана нарисовали </a:t>
            </a:r>
            <a:r>
              <a:rPr lang="ru-RU" dirty="0" smtClean="0"/>
              <a:t>Вини. </a:t>
            </a:r>
            <a:r>
              <a:rPr lang="ru-RU" dirty="0"/>
              <a:t>Его тело нарисовано на одном листе, голова — на другом и т.д. Таким образом изображение медвежонка содержится на нескольких слоях целлофана его можно легко анимировать: </a:t>
            </a:r>
            <a:r>
              <a:rPr lang="ru-RU" dirty="0" smtClean="0"/>
              <a:t>Вини </a:t>
            </a:r>
            <a:r>
              <a:rPr lang="ru-RU" dirty="0"/>
              <a:t>сможет топать по дорожке, крутить головой и лапками, встречаться со своими друзьями, нарисованными на других листах целлофана.</a:t>
            </a:r>
          </a:p>
        </p:txBody>
      </p:sp>
      <p:pic>
        <p:nvPicPr>
          <p:cNvPr id="3" name="Рисунок 2" descr="30219_429392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357430"/>
            <a:ext cx="3643338" cy="21860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485776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Программа </a:t>
            </a:r>
            <a:r>
              <a:rPr lang="ru-RU" dirty="0"/>
              <a:t>Photoshop обладает возможностями, подобными таким приемам анимации. Всего в Photoshop CS каждое изображение может иметь до 999 слоев. Отдельные слои можно скрывать, пока вы будете работать с другими. Также их можно связывать друг с </a:t>
            </a:r>
            <a:r>
              <a:rPr lang="ru-RU" dirty="0" smtClean="0"/>
              <a:t>другом.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-500098" y="-153888"/>
            <a:ext cx="10471161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ачнем с создания нового документа и открытия палитры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Слои. Для этого просто выберите команду Слои.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Палитра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Слои позволяет управлять поведением слоев: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создавать, добавлять, удалять, скрывать и отображать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вновь. Представьте себе, что палитра Слои — это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"командный пункт" для управления всеми слоями.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В левой части палитры отображаются миниатюрные копии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слоев (или просто миниатюры).Раз вы только что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создали новый документ, в палитре Слои отображается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копия только одного пустого слоя. Это фоновый слой.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Если миниатюры слоев вам покажутся слишком маленькими,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выберите из меню палитры команду «Свойства палитры».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этого щелкните на кнопке со стрелкой в верхнем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правом углу палитры и определите походящий размер.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04928"/>
            <a:ext cx="4500594" cy="420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создадим несколько слоев. Прежде всего, поместим что-нибудь на фоновый слой, в основного для того, чтобы в дальнейшем его как-то идентифицировать. Откроем новый документ. Выберем инструмент «вальная</a:t>
            </a:r>
            <a:r>
              <a:rPr kumimoji="0" lang="ru-RU" sz="1600" b="1" i="0" u="none" strike="noStrike" normalizeH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область» </a:t>
            </a:r>
            <a:r>
              <a:rPr kumimoji="0" lang="ru-RU" sz="16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выделим круглую область большого размера. Заполните выделенную область цветом, нажмите клавиши &lt;Ctrl+D&gt;, чтобы удалить границу выделения.</a:t>
            </a:r>
            <a:endParaRPr kumimoji="0" lang="ru-RU" sz="1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0"/>
            <a:ext cx="7899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нового слоя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-15111"/>
          <a:stretch>
            <a:fillRect/>
          </a:stretch>
        </p:blipFill>
        <p:spPr bwMode="auto">
          <a:xfrm>
            <a:off x="265589" y="1357298"/>
            <a:ext cx="5064603" cy="527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285784" y="0"/>
            <a:ext cx="9864817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Обратим внимание на слой, обозначенный названием «Фоновый слой»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(он пока единственный на палитре). Палитра СЛОИ должна выглядеть примерно так,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показано на рис.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Щелкнем на значке в виде страницы, расположенной в нижней части палитры Слои.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Поздравляю, вы только что создали новый слой! Теперь палитра Слои выглядит примерно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так, как на рис.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428604"/>
            <a:ext cx="897809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Рассмотрим миниатюру нового слоя внимательнее.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сравнить ее с миниатюрой фонового слоя, то вокруг нее можно заметить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двойную рамку. Эта рамка указывает на то, что слой активный. Кроме того,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поле слева от миниатюры отображается значок глаза.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также свидетельствует о том, что слой активен, т.е. вы можете с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ним работать. Когда вы будете что-то рисовать, все новые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мазки будут добавляться именно на тот слой, напротив которого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отображается значок глаза. Чтобы сделать активным другой слой,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щелкните на его названии. Пример смены активного слоя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показан на рисунке (обратите внимание, что пространство справа от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значка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глаза затемнено). Если же щелкнуть в пустом поле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другого слоя, где должен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отображаться значок глаза, в нем появится значок в виде цепочки,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свидетельствующий о том, что теперь эти слои связаны. О данном значке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речь пойдет несколько позже, а сейчас, если вы его добавили,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 щелкните на нем, после чего он исчезнет.</a:t>
            </a:r>
            <a:r>
              <a:rPr lang="ru-RU" sz="1600" dirty="0"/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286256"/>
            <a:ext cx="5240455" cy="2357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3570" y="442913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(Ctrl+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Shift+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N)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создание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обычного слоя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здать новый слой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04" y="620688"/>
            <a:ext cx="4752528" cy="273630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55489" y="837293"/>
            <a:ext cx="41613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оздаётся новый набор слоёв, в который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можно помещать создаваемые слои.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78769" y="3969350"/>
            <a:ext cx="405848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Слои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&gt;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Сгруппировать слои</a:t>
            </a:r>
            <a:endParaRPr lang="en-US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 команда объединяет все связанные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слои в набор.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717032"/>
            <a:ext cx="4703533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548680"/>
            <a:ext cx="5544616" cy="3066220"/>
          </a:xfrm>
          <a:prstGeom prst="rect">
            <a:avLst/>
          </a:prstGeom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291605" y="5239653"/>
            <a:ext cx="624574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Ctrl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Shift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Слой вырезанием) – перенос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выделенной области с активного слоя на новый,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этом на активном слое вместо выделенной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области образуется прозрачная.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95936" y="980148"/>
            <a:ext cx="49878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333668" y="3814882"/>
            <a:ext cx="59918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Ctrl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Слой копированием) – позволяет создавать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новый слой,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копируя на него выделенную область,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если её нет, то весь активный слой.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252515" y="692696"/>
            <a:ext cx="589148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Часто возникает необходимость спрятать часть изображения,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удаления ненужных в данный момент фрагментов.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этих целей создан инструмент «маска слоя»,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который позволяет спрятать невыделенные области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изображения. Маска слоя – это такая маска,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которая частично либо полностью скрывает содержимое слоя.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76672"/>
            <a:ext cx="3384376" cy="2163309"/>
          </a:xfrm>
          <a:prstGeom prst="rect">
            <a:avLst/>
          </a:prstGeom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852936"/>
            <a:ext cx="2425700" cy="1257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996952"/>
            <a:ext cx="2232248" cy="11969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07904" y="213285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Выделить область на изображении аналогично рисунка 1. Применив: </a:t>
            </a:r>
            <a:r>
              <a:rPr lang="ru-RU" b="1" dirty="0" smtClean="0"/>
              <a:t>Инструмент </a:t>
            </a:r>
            <a:r>
              <a:rPr lang="en-US" b="1" dirty="0" smtClean="0"/>
              <a:t>&gt;</a:t>
            </a:r>
            <a:r>
              <a:rPr lang="ru-RU" b="1" dirty="0" smtClean="0"/>
              <a:t>Магнитное Лассо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9552" y="41490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3419872" y="3573016"/>
            <a:ext cx="1224136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528" y="4437112"/>
            <a:ext cx="8820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палитре Слои щелкнуть по пиктограмме        (добавить маску слоя). </a:t>
            </a:r>
          </a:p>
          <a:p>
            <a:r>
              <a:rPr lang="ru-RU" sz="1600" dirty="0" smtClean="0"/>
              <a:t>Изображение изменилось: исчезли все детали изображения, </a:t>
            </a:r>
          </a:p>
          <a:p>
            <a:r>
              <a:rPr lang="ru-RU" sz="1600" dirty="0" smtClean="0"/>
              <a:t>находившиеся вне области выделения. На самом деле они не </a:t>
            </a:r>
          </a:p>
          <a:p>
            <a:r>
              <a:rPr lang="ru-RU" sz="1600" dirty="0" smtClean="0"/>
              <a:t>исчезли, а лишь оказались закрытыми «маской слоя»</a:t>
            </a:r>
            <a:endParaRPr lang="ru-RU" sz="1600" dirty="0"/>
          </a:p>
        </p:txBody>
      </p:sp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509120"/>
            <a:ext cx="288032" cy="2225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564509"/>
            <a:ext cx="2195736" cy="229349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859</Words>
  <Application>Microsoft Office PowerPoint</Application>
  <PresentationFormat>Экран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Литейная</vt:lpstr>
      <vt:lpstr>Техническая</vt:lpstr>
      <vt:lpstr>Городская</vt:lpstr>
      <vt:lpstr>      Маски и каналы     Работа со слоями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Маски и каналы    Работа со слоями</dc:title>
  <dc:creator>school</dc:creator>
  <cp:lastModifiedBy>yurij</cp:lastModifiedBy>
  <cp:revision>24</cp:revision>
  <dcterms:created xsi:type="dcterms:W3CDTF">2013-10-14T12:14:19Z</dcterms:created>
  <dcterms:modified xsi:type="dcterms:W3CDTF">2013-10-14T16:31:50Z</dcterms:modified>
</cp:coreProperties>
</file>