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663529-2EA6-40FA-A04D-E6F9620CC81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21D9A6-1D8A-443D-8226-36B6FDDE6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МАТЕМАТИЧЕСКАЯ МОДЕЛЬ РЕАЛЬНОЙ СИТУАЦИИ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8833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Решение задач с помощью </a:t>
            </a:r>
            <a:r>
              <a:rPr lang="ru-RU" dirty="0" smtClean="0"/>
              <a:t>уравнений.</a:t>
            </a:r>
            <a:endParaRPr lang="ru-RU" dirty="0" smtClean="0"/>
          </a:p>
          <a:p>
            <a:r>
              <a:rPr lang="ru-RU" dirty="0" smtClean="0"/>
              <a:t>Математика 5 класс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Учитель математики ГБОУ школа №47 им. Д.С. Лихачева </a:t>
            </a:r>
          </a:p>
          <a:p>
            <a:r>
              <a:rPr lang="ru-RU" dirty="0" smtClean="0"/>
              <a:t>Савченко Ольга Валентиновна</a:t>
            </a:r>
          </a:p>
          <a:p>
            <a:r>
              <a:rPr lang="ru-RU" dirty="0" smtClean="0"/>
              <a:t>Санкт-Петербург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Ответить на вопрос, составляя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lvl="0">
              <a:buNone/>
            </a:pPr>
            <a:r>
              <a:rPr lang="ru-RU" sz="4400" dirty="0" smtClean="0"/>
              <a:t>3.</a:t>
            </a:r>
            <a:r>
              <a:rPr lang="ru-RU" sz="4400" dirty="0"/>
              <a:t> Один отрезок в 3 раза длиннее другого. Какова разница между их длинами?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Ответить на вопрос, составляя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lvl="0">
              <a:buNone/>
            </a:pPr>
            <a:r>
              <a:rPr lang="ru-RU" sz="4400" dirty="0" smtClean="0"/>
              <a:t>4. </a:t>
            </a:r>
            <a:r>
              <a:rPr lang="ru-RU" sz="4400" dirty="0"/>
              <a:t>В первой книге в 5 раз меньше картинок, чем во второй. На сколько картинок во второй книге больше?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Ответить на вопрос, составляя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lvl="0">
              <a:buNone/>
            </a:pPr>
            <a:r>
              <a:rPr lang="ru-RU" sz="4400" dirty="0" smtClean="0"/>
              <a:t>5. </a:t>
            </a:r>
            <a:r>
              <a:rPr lang="ru-RU" sz="4400" dirty="0"/>
              <a:t>Площадь комнаты на 10 м² больше площади коридора. Какова их общая площадь?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 первой коробке в 4 раза больше карандашей, чем во второй. Сколько всего карандашей?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 одном лесу в 2 раза меньше белок, чем в другом. Сколько всего белок?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Один отрезок в 3 раза длиннее другого. Какова разница между их длинами?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 первой книге в 5 раз меньше картинок, чем во второй. На сколько картинок во второй книге больше?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Площадь комнаты на 10 м² больше площади коридора. Какова их общая площадь?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7000" dirty="0" smtClean="0"/>
              <a:t>4х+х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7000" dirty="0" smtClean="0"/>
              <a:t>2х+х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7000" dirty="0" smtClean="0"/>
              <a:t>3х-х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7000" dirty="0" smtClean="0"/>
              <a:t>5х-х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7000" dirty="0" smtClean="0"/>
              <a:t>х+х+10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082792"/>
          </a:xfrm>
        </p:spPr>
        <p:txBody>
          <a:bodyPr>
            <a:normAutofit fontScale="90000"/>
          </a:bodyPr>
          <a:lstStyle/>
          <a:p>
            <a:r>
              <a:rPr lang="ru-RU" dirty="0"/>
              <a:t>Составить уравнения, учитывая новые условия для предыдущих задач: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00306"/>
            <a:ext cx="8401080" cy="362585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Всего в двух коробках 30 карандашей.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Всего 150 белок.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Разница между их длинами 8 см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Во второй книге на 40 картинок больше.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Общая площадь комнаты и коридора 30 м².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Всего в двух коробках 30 карандашей.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Всего 150 белок.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Разница между их длинами 8 см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Во второй книге на 40 картинок больше.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Общая площадь комнаты и коридора 30 м².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4х+х=30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2х+х=150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3х-х=8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5х-х=40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х+х+10=30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САМОСТОЯТЕЛЬНО: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Решить </a:t>
            </a:r>
            <a:r>
              <a:rPr lang="ru-RU" sz="4400" dirty="0"/>
              <a:t>полученные уравнения в тетради. </a:t>
            </a:r>
            <a:endParaRPr lang="ru-RU" sz="4400" dirty="0" smtClean="0"/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 Найти </a:t>
            </a:r>
            <a:r>
              <a:rPr lang="ru-RU" sz="4400" dirty="0"/>
              <a:t>все неизвестные величины, о которых идет речь в задачах. </a:t>
            </a:r>
            <a:endParaRPr lang="ru-RU" sz="4400" dirty="0" smtClean="0"/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 Записать </a:t>
            </a:r>
            <a:r>
              <a:rPr lang="ru-RU" sz="4400" dirty="0"/>
              <a:t>ответы в тетради.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На одной улице в 2 раза больше домов, чем на второй. Сколько домов на каждой улице, если </a:t>
            </a:r>
            <a:r>
              <a:rPr lang="ru-RU" sz="4000" b="1" dirty="0"/>
              <a:t>всего</a:t>
            </a:r>
            <a:r>
              <a:rPr lang="ru-RU" sz="4000" dirty="0"/>
              <a:t> </a:t>
            </a:r>
            <a:r>
              <a:rPr lang="ru-RU" sz="4000" b="1" dirty="0"/>
              <a:t>60 домов</a:t>
            </a:r>
            <a:r>
              <a:rPr lang="ru-RU" sz="4000" dirty="0" smtClean="0"/>
              <a:t>.</a:t>
            </a:r>
          </a:p>
          <a:p>
            <a:pPr>
              <a:buNone/>
            </a:pPr>
            <a:endParaRPr lang="ru-RU" sz="4000" dirty="0"/>
          </a:p>
          <a:p>
            <a:pPr algn="ctr">
              <a:buNone/>
            </a:pPr>
            <a:r>
              <a:rPr lang="ru-RU" sz="4000" b="1" u="sng" dirty="0"/>
              <a:t>Как составить </a:t>
            </a:r>
            <a:r>
              <a:rPr lang="ru-RU" sz="4000" b="1" u="sng" dirty="0" smtClean="0"/>
              <a:t>уравнение?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868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одной улице в 2 раза больше домов, чем на второй. Сколько домов на каждой улице, если </a:t>
            </a:r>
            <a:r>
              <a:rPr lang="ru-RU" b="1" dirty="0" smtClean="0"/>
              <a:t>всего</a:t>
            </a:r>
            <a:r>
              <a:rPr lang="ru-RU" dirty="0" smtClean="0"/>
              <a:t> </a:t>
            </a:r>
            <a:r>
              <a:rPr lang="ru-RU" b="1" dirty="0" smtClean="0"/>
              <a:t>60 домов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pPr lvl="0"/>
            <a:r>
              <a:rPr lang="ru-RU" b="1" dirty="0"/>
              <a:t>Выбрать меньшую величину из неизвестных и обозначить её </a:t>
            </a:r>
            <a:r>
              <a:rPr lang="ru-RU" b="1" dirty="0" smtClean="0"/>
              <a:t>буквой, например,«</a:t>
            </a:r>
            <a:r>
              <a:rPr lang="ru-RU" b="1" dirty="0" err="1" smtClean="0"/>
              <a:t>х</a:t>
            </a:r>
            <a:r>
              <a:rPr lang="ru-RU" b="1" dirty="0" smtClean="0"/>
              <a:t>»:</a:t>
            </a:r>
          </a:p>
          <a:p>
            <a:pPr lvl="0">
              <a:buNone/>
            </a:pPr>
            <a:endParaRPr lang="ru-RU" i="1" dirty="0" smtClean="0"/>
          </a:p>
          <a:p>
            <a:pPr lvl="0">
              <a:buNone/>
            </a:pPr>
            <a:r>
              <a:rPr lang="ru-RU" i="1" dirty="0" smtClean="0"/>
              <a:t>Пусть </a:t>
            </a:r>
            <a:r>
              <a:rPr lang="ru-RU" i="1" dirty="0" err="1"/>
              <a:t>х</a:t>
            </a:r>
            <a:r>
              <a:rPr lang="ru-RU" i="1" dirty="0"/>
              <a:t> домов на второй улице.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797172"/>
          </a:xfrm>
        </p:spPr>
        <p:txBody>
          <a:bodyPr>
            <a:normAutofit/>
          </a:bodyPr>
          <a:lstStyle/>
          <a:p>
            <a:r>
              <a:rPr lang="ru-RU" dirty="0" smtClean="0"/>
              <a:t>На одной улице в 2 раза больше домов, чем на второй. Сколько домов на каждой улице, если </a:t>
            </a:r>
            <a:r>
              <a:rPr lang="ru-RU" b="1" dirty="0" smtClean="0"/>
              <a:t>всего</a:t>
            </a:r>
            <a:r>
              <a:rPr lang="ru-RU" dirty="0" smtClean="0"/>
              <a:t> </a:t>
            </a:r>
            <a:r>
              <a:rPr lang="ru-RU" b="1" dirty="0" smtClean="0"/>
              <a:t>60 домов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186766" cy="2768601"/>
          </a:xfrm>
        </p:spPr>
        <p:txBody>
          <a:bodyPr/>
          <a:lstStyle/>
          <a:p>
            <a:pPr lvl="0"/>
            <a:r>
              <a:rPr lang="ru-RU" b="1" dirty="0"/>
              <a:t>Выразить связанные с этой величиной неизвестные через «</a:t>
            </a:r>
            <a:r>
              <a:rPr lang="ru-RU" b="1" dirty="0" err="1"/>
              <a:t>х</a:t>
            </a:r>
            <a:r>
              <a:rPr lang="ru-RU" b="1" dirty="0"/>
              <a:t>»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/>
              <a:t>Тогда, на первой – 2х домов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654296"/>
          </a:xfrm>
        </p:spPr>
        <p:txBody>
          <a:bodyPr>
            <a:normAutofit/>
          </a:bodyPr>
          <a:lstStyle/>
          <a:p>
            <a:r>
              <a:rPr lang="ru-RU" dirty="0" smtClean="0"/>
              <a:t>На одной улице в 2 раза больше домов, чем на второй. Сколько домов на каждой улице, если </a:t>
            </a:r>
            <a:r>
              <a:rPr lang="ru-RU" b="1" dirty="0" smtClean="0"/>
              <a:t>всего</a:t>
            </a:r>
            <a:r>
              <a:rPr lang="ru-RU" dirty="0" smtClean="0"/>
              <a:t> </a:t>
            </a:r>
            <a:r>
              <a:rPr lang="ru-RU" b="1" dirty="0" smtClean="0"/>
              <a:t>60 домов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115328" cy="2911477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Если в условии указано общее количество, составить сумму полученных выражений и приравнять к этому количеству</a:t>
            </a:r>
            <a:endParaRPr lang="ru-RU" dirty="0"/>
          </a:p>
          <a:p>
            <a:pPr>
              <a:buNone/>
            </a:pPr>
            <a:r>
              <a:rPr lang="ru-RU" i="1" dirty="0"/>
              <a:t>(х+2х) домов на двух улицах </a:t>
            </a:r>
            <a:r>
              <a:rPr lang="ru-RU" i="1" dirty="0" smtClean="0"/>
              <a:t>вместе</a:t>
            </a:r>
          </a:p>
          <a:p>
            <a:pPr>
              <a:buNone/>
            </a:pPr>
            <a:r>
              <a:rPr lang="ru-RU" i="1" dirty="0"/>
              <a:t>Составляем уравнение:   х+2х=60.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797172"/>
          </a:xfrm>
        </p:spPr>
        <p:txBody>
          <a:bodyPr>
            <a:normAutofit fontScale="90000"/>
          </a:bodyPr>
          <a:lstStyle/>
          <a:p>
            <a:r>
              <a:rPr lang="ru-RU" dirty="0"/>
              <a:t>На одной улице в 2 раза больше домов, чем на второй. Сколько домов на каждой улице, если </a:t>
            </a:r>
            <a:r>
              <a:rPr lang="ru-RU" b="1" dirty="0"/>
              <a:t>на второй на 10 домов меньше.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186766" cy="2697163"/>
          </a:xfrm>
        </p:spPr>
        <p:txBody>
          <a:bodyPr/>
          <a:lstStyle/>
          <a:p>
            <a:pPr>
              <a:buNone/>
            </a:pPr>
            <a:r>
              <a:rPr lang="ru-RU" i="1" dirty="0"/>
              <a:t>Пусть </a:t>
            </a:r>
            <a:r>
              <a:rPr lang="ru-RU" i="1" dirty="0" err="1"/>
              <a:t>х</a:t>
            </a:r>
            <a:r>
              <a:rPr lang="ru-RU" i="1" dirty="0"/>
              <a:t> домов на второй улице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/>
              <a:t>Тогда, </a:t>
            </a:r>
            <a:r>
              <a:rPr lang="ru-RU" i="1" dirty="0" smtClean="0"/>
              <a:t>на первой </a:t>
            </a:r>
            <a:r>
              <a:rPr lang="ru-RU" i="1" dirty="0"/>
              <a:t>-2х домов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2582858"/>
          </a:xfrm>
        </p:spPr>
        <p:txBody>
          <a:bodyPr>
            <a:normAutofit fontScale="90000"/>
          </a:bodyPr>
          <a:lstStyle/>
          <a:p>
            <a:r>
              <a:rPr lang="ru-RU" dirty="0"/>
              <a:t>На одной улице в 2 раза больше домов, чем на второй. Сколько домов на каждой улице, если </a:t>
            </a:r>
            <a:r>
              <a:rPr lang="ru-RU" b="1" dirty="0"/>
              <a:t>на второй на 10 домов меньше.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186766" cy="3125791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Если в условии указана разница, составить разность полученных выражений и приравнять к этой разнице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  (</a:t>
            </a:r>
            <a:r>
              <a:rPr lang="ru-RU" i="1" dirty="0"/>
              <a:t>2х-х) домов – разница между ними. Составляем </a:t>
            </a:r>
            <a:r>
              <a:rPr lang="ru-RU" i="1" dirty="0" smtClean="0"/>
              <a:t>уравнение</a:t>
            </a:r>
            <a:r>
              <a:rPr lang="ru-RU" i="1" dirty="0"/>
              <a:t>:   2х-х=10.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Ответить на вопрос, составляя выражение: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115328" cy="4054485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</a:t>
            </a:r>
            <a:r>
              <a:rPr lang="ru-RU" sz="4400" dirty="0" smtClean="0"/>
              <a:t>В </a:t>
            </a:r>
            <a:r>
              <a:rPr lang="ru-RU" sz="4400" dirty="0"/>
              <a:t>первой коробке в 4 раза больше карандашей, чем во второй. Сколько всего карандашей?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Ответить на вопрос, составляя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lvl="0">
              <a:buNone/>
            </a:pPr>
            <a:r>
              <a:rPr lang="ru-RU" sz="4400" dirty="0" smtClean="0"/>
              <a:t>2. </a:t>
            </a:r>
            <a:r>
              <a:rPr lang="ru-RU" sz="4400" dirty="0"/>
              <a:t>В одном лесу в 2 раза меньше белок, чем в другом. Сколько всего белок?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624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МАТЕМАТИЧЕСКАЯ МОДЕЛЬ РЕАЛЬНОЙ СИТУАЦИИ</vt:lpstr>
      <vt:lpstr>ЗАДАЧА.</vt:lpstr>
      <vt:lpstr>На одной улице в 2 раза больше домов, чем на второй. Сколько домов на каждой улице, если всего 60 домов. </vt:lpstr>
      <vt:lpstr>На одной улице в 2 раза больше домов, чем на второй. Сколько домов на каждой улице, если всего 60 домов.</vt:lpstr>
      <vt:lpstr>На одной улице в 2 раза больше домов, чем на второй. Сколько домов на каждой улице, если всего 60 домов.</vt:lpstr>
      <vt:lpstr>На одной улице в 2 раза больше домов, чем на второй. Сколько домов на каждой улице, если на второй на 10 домов меньше. </vt:lpstr>
      <vt:lpstr>На одной улице в 2 раза больше домов, чем на второй. Сколько домов на каждой улице, если на второй на 10 домов меньше. </vt:lpstr>
      <vt:lpstr>Ответить на вопрос, составляя выражение: </vt:lpstr>
      <vt:lpstr>Ответить на вопрос, составляя выражение</vt:lpstr>
      <vt:lpstr>Ответить на вопрос, составляя выражение</vt:lpstr>
      <vt:lpstr>Ответить на вопрос, составляя выражение</vt:lpstr>
      <vt:lpstr>Ответить на вопрос, составляя выражение</vt:lpstr>
      <vt:lpstr>ПРОВЕРЬ СЕБЯ:</vt:lpstr>
      <vt:lpstr>Составить уравнения, учитывая новые условия для предыдущих задач: </vt:lpstr>
      <vt:lpstr>ПРОВЕРЬ СЕБЯ:</vt:lpstr>
      <vt:lpstr>САМОСТОЯТЕЛЬНО: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МОДЕЛЬ РЕАЛЬНОЙ СИТУАЦИИ</dc:title>
  <dc:creator>дом</dc:creator>
  <cp:lastModifiedBy>дом</cp:lastModifiedBy>
  <cp:revision>11</cp:revision>
  <dcterms:created xsi:type="dcterms:W3CDTF">2013-10-13T05:02:22Z</dcterms:created>
  <dcterms:modified xsi:type="dcterms:W3CDTF">2013-10-13T06:41:08Z</dcterms:modified>
</cp:coreProperties>
</file>