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4" r:id="rId4"/>
    <p:sldId id="263" r:id="rId5"/>
    <p:sldId id="258" r:id="rId6"/>
    <p:sldId id="261" r:id="rId7"/>
    <p:sldId id="257" r:id="rId8"/>
    <p:sldId id="259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унок7.jpg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lum bright="-10000" contrast="40000"/>
          </a:blip>
          <a:stretch>
            <a:fillRect/>
          </a:stretch>
        </p:blipFill>
        <p:spPr>
          <a:xfrm>
            <a:off x="357158" y="1571612"/>
            <a:ext cx="4200525" cy="4451350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286116" y="6072206"/>
            <a:ext cx="4743450" cy="5715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974706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>
                  <a:outerShdw sy="50000" kx="-2453608" rotWithShape="0">
                    <a:srgbClr val="C0C0C0">
                      <a:alpha val="50000"/>
                    </a:srgbClr>
                  </a:outerShdw>
                </a:effectLst>
                <a:latin typeface="Impact"/>
              </a:rPr>
              <a:t>презентация 8 б класса</a:t>
            </a:r>
            <a:endParaRPr lang="ru-RU" sz="3600" kern="10" spc="0" dirty="0">
              <a:ln w="9525">
                <a:solidFill>
                  <a:srgbClr val="974706"/>
                </a:solidFill>
                <a:round/>
                <a:headEnd/>
                <a:tailEnd/>
              </a:ln>
              <a:solidFill>
                <a:srgbClr val="E36C0A"/>
              </a:solidFill>
              <a:effectLst>
                <a:outerShdw sy="50000" kx="-2453608" rotWithShape="0">
                  <a:srgbClr val="C0C0C0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7166"/>
            <a:ext cx="6284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Солнце в ладонях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4643438" y="2214554"/>
            <a:ext cx="3719541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1571612"/>
            <a:ext cx="442491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Основные </a:t>
            </a:r>
          </a:p>
          <a:p>
            <a:pPr algn="ctr"/>
            <a:r>
              <a:rPr lang="ru-RU" sz="4800" b="1" dirty="0" err="1" smtClean="0">
                <a:ln/>
                <a:solidFill>
                  <a:schemeClr val="accent3"/>
                </a:solidFill>
              </a:rPr>
              <a:t>п</a:t>
            </a:r>
            <a:r>
              <a:rPr kumimoji="0" lang="ru-RU" sz="4800" b="1" i="0" u="none" strike="noStrike" kern="1200" cap="none" spc="0" normalizeH="0" baseline="0" noProof="0" dirty="0" err="1" smtClean="0">
                <a:ln/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рава</a:t>
            </a:r>
            <a:endParaRPr kumimoji="0" lang="ru-RU" sz="4800" b="1" i="0" u="none" strike="noStrike" kern="1200" cap="none" spc="0" normalizeH="0" baseline="0" noProof="0" dirty="0" smtClean="0">
              <a:ln/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/>
            <a:r>
              <a:rPr kumimoji="0" lang="ru-RU" sz="48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учащихся </a:t>
            </a:r>
            <a:r>
              <a:rPr kumimoji="0" lang="ru-RU" sz="48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через</a:t>
            </a:r>
          </a:p>
          <a:p>
            <a:pPr algn="ctr"/>
            <a:r>
              <a:rPr kumimoji="0" lang="ru-RU" sz="4800" b="1" i="0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афоризмы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5"/>
          <p:cNvSpPr txBox="1">
            <a:spLocks/>
          </p:cNvSpPr>
          <p:nvPr/>
        </p:nvSpPr>
        <p:spPr>
          <a:xfrm>
            <a:off x="285720" y="1357298"/>
            <a:ext cx="8429684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Правило №1</a:t>
            </a:r>
            <a:r>
              <a:rPr lang="ru-RU" sz="3200" i="1" dirty="0" smtClean="0"/>
              <a:t>:</a:t>
            </a:r>
            <a:r>
              <a:rPr lang="ru-RU" sz="2800" dirty="0" smtClean="0"/>
              <a:t> чтобы права человека были защищены, мало их написать на бумаге, надо, чтобы сам человек хотел и умел их защищать;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Правило №2</a:t>
            </a: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наши права кончаются там, где начинаются нарушения прав другого человека</a:t>
            </a:r>
            <a:r>
              <a:rPr kumimoji="0" lang="ru-RU" sz="2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(если мы нарушаем права более слабого, завтра найдётся тот, кто нарушит наши права)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Правило №3</a:t>
            </a:r>
            <a:r>
              <a:rPr lang="ru-RU" sz="2800" dirty="0" smtClean="0"/>
              <a:t>: каждое право порождает определённую обязанность. </a:t>
            </a:r>
            <a:r>
              <a:rPr lang="ru-RU" sz="2400" i="1" dirty="0" smtClean="0"/>
              <a:t>(Право без обязанностей приводит к беспределу, а обязанности без прав – к произволу)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357166"/>
            <a:ext cx="4857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Запомните!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572" y="1000108"/>
            <a:ext cx="8998874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Храни порядок</a:t>
            </a:r>
          </a:p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 порядок сохранит тебя.</a:t>
            </a:r>
          </a:p>
          <a:p>
            <a:pPr algn="ctr"/>
            <a:endParaRPr lang="ru-RU" sz="4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(Латинское изречение)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500034" y="2571744"/>
            <a:ext cx="3429000" cy="3890962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28662" y="428604"/>
            <a:ext cx="735811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получение образования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357686" y="2428868"/>
            <a:ext cx="4291013" cy="41434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Образование – лучший источник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познания своего невежества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800" dirty="0" smtClean="0"/>
              <a:t> </a:t>
            </a:r>
            <a:r>
              <a:rPr lang="ru-RU" sz="2800" dirty="0" smtClean="0"/>
              <a:t>        (Леонид С.Сухоруков)</a:t>
            </a:r>
            <a:endParaRPr kumimoji="0" lang="ru-RU" sz="2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2800" baseline="0" dirty="0" smtClean="0"/>
              <a:t>Образование</a:t>
            </a:r>
            <a:r>
              <a:rPr lang="ru-RU" sz="2800" dirty="0" smtClean="0"/>
              <a:t> – это то, что остаётся после того, когда всё забываешь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(Японская пословица)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5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lum bright="20000" contrast="20000"/>
          </a:blip>
          <a:stretch>
            <a:fillRect/>
          </a:stretch>
        </p:blipFill>
        <p:spPr>
          <a:xfrm>
            <a:off x="428596" y="2071678"/>
            <a:ext cx="3643338" cy="4143404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6" name="Текст 5"/>
          <p:cNvSpPr txBox="1">
            <a:spLocks/>
          </p:cNvSpPr>
          <p:nvPr/>
        </p:nvSpPr>
        <p:spPr>
          <a:xfrm>
            <a:off x="4214810" y="1714488"/>
            <a:ext cx="4714908" cy="464347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2800" baseline="0" dirty="0" smtClean="0"/>
              <a:t>Обычаи и законы человеческие таковы, что если в начале роста,</a:t>
            </a:r>
            <a:r>
              <a:rPr lang="ru-RU" sz="2800" dirty="0" smtClean="0"/>
              <a:t> в самом детстве, в расцвете юных сил, когда ум и рассудок очень восприимчивы и не перегружены, когда дарование и способности в расцвете – если в это время человек ничего не постигает в науках, то не постигает и впоследствии в течении долгой жизни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(Мухаммед </a:t>
            </a:r>
            <a:r>
              <a:rPr lang="ru-RU" sz="2400" dirty="0" smtClean="0"/>
              <a:t>А</a:t>
            </a:r>
            <a:r>
              <a:rPr kumimoji="0" lang="ru-RU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ззахири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Ас-Самарканди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57166"/>
            <a:ext cx="85126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обучение по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индивидуальным траекториям</a:t>
            </a: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6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3116"/>
            <a:ext cx="3730887" cy="3857652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4236" y="357166"/>
            <a:ext cx="81911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получение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дополнительных образовательных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услуг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4500562" y="2285992"/>
            <a:ext cx="4291013" cy="35719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2071678"/>
            <a:ext cx="4857784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  <a:defRPr/>
            </a:pPr>
            <a:r>
              <a:rPr lang="ru-RU" sz="2800" dirty="0" smtClean="0"/>
              <a:t>Главное достоинство школы в том, что она не оставляет ребёнку времени на другие </a:t>
            </a:r>
            <a:r>
              <a:rPr lang="ru-RU" sz="2800" dirty="0" smtClean="0"/>
              <a:t>глупости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800" dirty="0" smtClean="0"/>
              <a:t> </a:t>
            </a:r>
            <a:r>
              <a:rPr lang="ru-RU" sz="2800" dirty="0" smtClean="0"/>
              <a:t>                  (Сергей Федин)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  <a:defRPr/>
            </a:pPr>
            <a:r>
              <a:rPr lang="ru-RU" sz="2800" dirty="0" smtClean="0"/>
              <a:t>Быстрее всего учишься в трёх случаях – до 7 лет, на тренингах и когда жизнь загнала тебя в угол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2800" dirty="0" smtClean="0"/>
              <a:t> </a:t>
            </a:r>
            <a:r>
              <a:rPr lang="ru-RU" sz="2800" dirty="0" smtClean="0"/>
              <a:t>                     (Стивен </a:t>
            </a:r>
            <a:r>
              <a:rPr lang="ru-RU" sz="2800" dirty="0" err="1" smtClean="0"/>
              <a:t>Кови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Рисунок2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lum bright="10000" contrast="20000"/>
          </a:blip>
          <a:stretch>
            <a:fillRect/>
          </a:stretch>
        </p:blipFill>
        <p:spPr>
          <a:xfrm>
            <a:off x="571472" y="2285992"/>
            <a:ext cx="3643338" cy="4064346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00034" y="285728"/>
            <a:ext cx="82868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уважение своего </a:t>
            </a:r>
          </a:p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человеческого достоинства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4500562" y="2214554"/>
            <a:ext cx="4291013" cy="392909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dirty="0" smtClean="0"/>
              <a:t>Издевательство над чужими страданиями не должно быть прощаемо.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  (А.П.Чехов)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dirty="0" smtClean="0"/>
              <a:t>Кто истинно свободен? Тот, кто не раболепствует собственным страстям и чужим прихотям.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(Ф.Н.Глинка)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85786" y="2143116"/>
            <a:ext cx="3314700" cy="3941763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0" name="Текст 5"/>
          <p:cNvSpPr txBox="1">
            <a:spLocks/>
          </p:cNvSpPr>
          <p:nvPr/>
        </p:nvSpPr>
        <p:spPr>
          <a:xfrm>
            <a:off x="4500562" y="2071678"/>
            <a:ext cx="4291013" cy="400052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dirty="0" smtClean="0"/>
              <a:t>Если хочешь крепко спать возьми с собой в постель чистую совесть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(Б. Франклин)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Чистая совесть ни лжи не боится, ни слухов, ни сплетен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  (Овидий)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214290"/>
            <a:ext cx="70359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 свободу совести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Рисунок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714348" y="1785925"/>
            <a:ext cx="3500462" cy="4394227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6350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14348" y="571480"/>
            <a:ext cx="8045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информацию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Текст 5"/>
          <p:cNvSpPr txBox="1">
            <a:spLocks/>
          </p:cNvSpPr>
          <p:nvPr/>
        </p:nvSpPr>
        <p:spPr>
          <a:xfrm>
            <a:off x="4500562" y="2143116"/>
            <a:ext cx="4291013" cy="371477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 того, кто решит изучать законы, не останется времени их нарушать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            (Гёте)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Незнание закона не освобождает от ответственности. А вот знание нередко освобождает.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(Станислав Ежи </a:t>
            </a:r>
            <a:r>
              <a:rPr lang="ru-RU" sz="3200" dirty="0" err="1" smtClean="0"/>
              <a:t>Лец</a:t>
            </a:r>
            <a:r>
              <a:rPr lang="ru-RU" sz="3200" dirty="0" smtClean="0"/>
              <a:t>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071934" y="1571612"/>
            <a:ext cx="4862517" cy="478634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Собственность- ловушка; то, что мы имеем в своём владении, на самом деле владеет нами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(</a:t>
            </a:r>
            <a:r>
              <a:rPr lang="ru-RU" dirty="0" smtClean="0">
                <a:solidFill>
                  <a:schemeClr val="tx1"/>
                </a:solidFill>
              </a:rPr>
              <a:t>А. </a:t>
            </a:r>
            <a:r>
              <a:rPr lang="ru-RU" dirty="0" err="1" smtClean="0">
                <a:solidFill>
                  <a:schemeClr val="tx1"/>
                </a:solidFill>
              </a:rPr>
              <a:t>Карр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Одних тянет в предпринимательство, других – на трибуну, третьих на водку. Но, всем им приходится тянуть лямку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(</a:t>
            </a:r>
            <a:r>
              <a:rPr lang="ru-RU" dirty="0" err="1" smtClean="0">
                <a:solidFill>
                  <a:schemeClr val="tx1"/>
                </a:solidFill>
              </a:rPr>
              <a:t>Аврелий</a:t>
            </a:r>
            <a:r>
              <a:rPr lang="ru-RU" dirty="0" smtClean="0">
                <a:solidFill>
                  <a:schemeClr val="tx1"/>
                </a:solidFill>
              </a:rPr>
              <a:t> Марков)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10" name="Содержимое 9" descr="Рисунок3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14348" y="2571744"/>
            <a:ext cx="2938463" cy="3941762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000232" y="357166"/>
            <a:ext cx="4845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труд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Текст 5"/>
          <p:cNvSpPr txBox="1">
            <a:spLocks/>
          </p:cNvSpPr>
          <p:nvPr/>
        </p:nvSpPr>
        <p:spPr>
          <a:xfrm>
            <a:off x="0" y="1428736"/>
            <a:ext cx="4291013" cy="114300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1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15 лет с согласия законных представителей</a:t>
            </a:r>
            <a:endParaRPr kumimoji="0" lang="ru-RU" sz="3200" b="0" i="1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8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642910" y="2214554"/>
            <a:ext cx="3329571" cy="4094167"/>
          </a:xfrm>
          <a:prstGeom prst="round2Diag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4282" y="357166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 на свободное выражение</a:t>
            </a:r>
          </a:p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Собственных мнений и убеждений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Текст 5"/>
          <p:cNvSpPr txBox="1">
            <a:spLocks/>
          </p:cNvSpPr>
          <p:nvPr/>
        </p:nvSpPr>
        <p:spPr>
          <a:xfrm>
            <a:off x="4500562" y="1928802"/>
            <a:ext cx="4291013" cy="435771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dirty="0" smtClean="0"/>
              <a:t>Не берись судить других, прежде чем не сочтёшь себя в душе достойным занять судейское место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     (Эпиктет)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endParaRPr lang="ru-R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r>
              <a:rPr lang="ru-RU" sz="3200" dirty="0" smtClean="0"/>
              <a:t>Свобода заключается в праве делать то, что не вредит другим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3200" dirty="0" smtClean="0"/>
              <a:t>                      (</a:t>
            </a:r>
            <a:r>
              <a:rPr lang="ru-RU" sz="3200" dirty="0" err="1" smtClean="0"/>
              <a:t>М.Клаудис</a:t>
            </a:r>
            <a:r>
              <a:rPr lang="ru-RU" sz="3200" dirty="0" smtClean="0"/>
              <a:t>)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ü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485</Words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33</cp:revision>
  <dcterms:modified xsi:type="dcterms:W3CDTF">2012-11-23T16:23:40Z</dcterms:modified>
</cp:coreProperties>
</file>