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Жилища наших предков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Обогрелова</a:t>
            </a:r>
            <a:r>
              <a:rPr lang="ru-RU" dirty="0" smtClean="0"/>
              <a:t> Майя </a:t>
            </a:r>
            <a:r>
              <a:rPr lang="ru-RU" dirty="0"/>
              <a:t>, 3 класс </a:t>
            </a:r>
            <a:endParaRPr lang="ru-RU" dirty="0" smtClean="0"/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Ёлгина</a:t>
            </a:r>
            <a:r>
              <a:rPr lang="ru-RU" dirty="0" smtClean="0"/>
              <a:t> Елена Степановна</a:t>
            </a:r>
            <a:endParaRPr lang="ru-RU" dirty="0" smtClean="0"/>
          </a:p>
          <a:p>
            <a:r>
              <a:rPr lang="ru-RU" dirty="0" smtClean="0"/>
              <a:t>НОУ </a:t>
            </a:r>
            <a:r>
              <a:rPr lang="ru-RU" dirty="0" smtClean="0"/>
              <a:t>«Русская гимназия полного дня» 2013 г.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L:\ИЗ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655492" cy="37996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Мазанка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L:\МАЗА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5429250" cy="4076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полуземлянка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L:\ПОЛУЗЕМЛЯ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570066" cy="48774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Полуземлянка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L:\ПОЛУземлян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702495" cy="390978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Чум</a:t>
            </a:r>
            <a:endParaRPr lang="ru-RU" dirty="0"/>
          </a:p>
        </p:txBody>
      </p:sp>
      <p:pic>
        <p:nvPicPr>
          <p:cNvPr id="5122" name="Picture 2" descr="L:\ЧУ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178435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L:\Ю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5429722" cy="46529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31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Жилища наших предков</vt:lpstr>
      <vt:lpstr>Изба</vt:lpstr>
      <vt:lpstr>Мазанка</vt:lpstr>
      <vt:lpstr>полуземлянка</vt:lpstr>
      <vt:lpstr>Полуземлянка</vt:lpstr>
      <vt:lpstr>Чум</vt:lpstr>
      <vt:lpstr>Юрта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Жилища наших предков</dc:title>
  <cp:lastModifiedBy>Пользователь</cp:lastModifiedBy>
  <cp:revision>2</cp:revision>
  <dcterms:modified xsi:type="dcterms:W3CDTF">2013-10-14T13:53:58Z</dcterms:modified>
</cp:coreProperties>
</file>