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93" r:id="rId2"/>
    <p:sldId id="258" r:id="rId3"/>
    <p:sldId id="259" r:id="rId4"/>
    <p:sldId id="297" r:id="rId5"/>
    <p:sldId id="260" r:id="rId6"/>
    <p:sldId id="265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58" autoAdjust="0"/>
    <p:restoredTop sz="91005" autoAdjust="0"/>
  </p:normalViewPr>
  <p:slideViewPr>
    <p:cSldViewPr>
      <p:cViewPr varScale="1">
        <p:scale>
          <a:sx n="106" d="100"/>
          <a:sy n="106" d="100"/>
        </p:scale>
        <p:origin x="-148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3860D-0CCA-47EE-A3F6-63A1FABD556E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31CAE4-DF73-4F24-9C55-3698A26D91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6622C-E21E-4A9A-B12D-604E4680D402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B0819-002B-4598-9E9D-F65FF39C17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29078-5A3A-49CD-A6C9-1F775DB5DEEB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AE4CD-08AD-4BF1-894D-956E2831FA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498AF-7718-49F9-8073-77F93EC409CC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49678-E327-4356-91F4-91A4653247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605FE-8627-40CB-886C-E8F196001FAB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80C39-404B-4917-B86D-88E703D75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414DE-91BF-41AF-A76F-BE6C044DBFF3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EB049-0A4B-4D95-99D0-09404C62FC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93A26-222B-41F0-8835-CD43EDD9399D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FA675-770F-441A-BBFD-5D8A998B98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521F1-EC73-4C1C-9363-1A3492CB2463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D518E-7D5F-4458-A7F1-5421AC2F8B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B92BD-4E20-4C57-A061-A4D532886522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29352-0B84-4662-A84D-D4BFB745D7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77BEC-3BBC-4DF2-A783-E08183CC69CA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9BDE6-EBC1-4104-85E2-4AC3D2F760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C73C5-0E0E-4F9F-918F-F379E4D92A99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6B666-9F01-4E4F-B5FB-379D55C572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DEAC8-932F-470D-BFC9-07A3D62E5F6C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D184EB-1475-4BA8-B273-74235D68BD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40A7416-F158-4FED-85AB-42F3436376AD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9623EE6-6718-4676-8C54-5B0D09F998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72" r:id="rId9"/>
    <p:sldLayoutId id="2147483663" r:id="rId10"/>
    <p:sldLayoutId id="214748366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9.gif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3" Type="http://schemas.openxmlformats.org/officeDocument/2006/relationships/image" Target="../media/image23.jpeg"/><Relationship Id="rId7" Type="http://schemas.openxmlformats.org/officeDocument/2006/relationships/image" Target="../media/image10.gif"/><Relationship Id="rId12" Type="http://schemas.openxmlformats.org/officeDocument/2006/relationships/image" Target="../media/image30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gif"/><Relationship Id="rId11" Type="http://schemas.openxmlformats.org/officeDocument/2006/relationships/image" Target="../media/image29.emf"/><Relationship Id="rId5" Type="http://schemas.openxmlformats.org/officeDocument/2006/relationships/image" Target="../media/image25.gif"/><Relationship Id="rId10" Type="http://schemas.openxmlformats.org/officeDocument/2006/relationships/image" Target="../media/image28.emf"/><Relationship Id="rId4" Type="http://schemas.openxmlformats.org/officeDocument/2006/relationships/image" Target="../media/image24.jpeg"/><Relationship Id="rId9" Type="http://schemas.openxmlformats.org/officeDocument/2006/relationships/image" Target="../media/image2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AM_074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714348" y="5143512"/>
            <a:ext cx="771525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МОУ </a:t>
            </a:r>
            <a:r>
              <a:rPr lang="ru-RU" sz="28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«Средняя </a:t>
            </a:r>
            <a:r>
              <a:rPr lang="ru-RU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общеобразовательная </a:t>
            </a:r>
            <a:r>
              <a:rPr lang="ru-RU" sz="28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школа № 4    г. Льгова»  </a:t>
            </a:r>
          </a:p>
        </p:txBody>
      </p:sp>
      <p:pic>
        <p:nvPicPr>
          <p:cNvPr id="5" name="Рисунок 4" descr="салют 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214290"/>
            <a:ext cx="1905000" cy="1905000"/>
          </a:xfrm>
          <a:prstGeom prst="rect">
            <a:avLst/>
          </a:prstGeom>
        </p:spPr>
      </p:pic>
      <p:pic>
        <p:nvPicPr>
          <p:cNvPr id="6" name="Рисунок 5" descr="салют 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000892" y="357166"/>
            <a:ext cx="1905000" cy="1905000"/>
          </a:xfrm>
          <a:prstGeom prst="rect">
            <a:avLst/>
          </a:prstGeom>
        </p:spPr>
      </p:pic>
      <p:pic>
        <p:nvPicPr>
          <p:cNvPr id="8" name="Рисунок 7" descr="салют 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071934" y="214290"/>
            <a:ext cx="1905000" cy="1905000"/>
          </a:xfrm>
          <a:prstGeom prst="rect">
            <a:avLst/>
          </a:prstGeom>
        </p:spPr>
      </p:pic>
      <p:pic>
        <p:nvPicPr>
          <p:cNvPr id="7" name="Рисунок 6" descr="салют 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52400" y="366690"/>
            <a:ext cx="1905000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43306" y="357166"/>
            <a:ext cx="2500330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Baskerville Old Face" pitchFamily="18" charset="0"/>
                <a:cs typeface="Arial" pitchFamily="34" charset="0"/>
              </a:rPr>
              <a:t>75</a:t>
            </a:r>
            <a:endParaRPr lang="ru-RU" sz="9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29058" y="4714884"/>
            <a:ext cx="173156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i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лет</a:t>
            </a: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 </a:t>
            </a:r>
          </a:p>
        </p:txBody>
      </p:sp>
      <p:pic>
        <p:nvPicPr>
          <p:cNvPr id="13315" name="Рисунок 7" descr="торт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357563" y="2357438"/>
            <a:ext cx="2500312" cy="230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Рисунок 12" descr="шарики.gif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625" y="714375"/>
            <a:ext cx="1798638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857224" y="5572140"/>
            <a:ext cx="74295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dirty="0">
                <a:solidFill>
                  <a:srgbClr val="FFFF00"/>
                </a:solidFill>
                <a:cs typeface="Arial" charset="0"/>
              </a:rPr>
              <a:t>МОУ «Средняя общеобразовательная школа № 4    г. Льгова»  </a:t>
            </a:r>
          </a:p>
        </p:txBody>
      </p:sp>
      <p:pic>
        <p:nvPicPr>
          <p:cNvPr id="13318" name="Рисунок 14" descr="салют3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00813" y="114300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Рисунок 16" descr="салют 2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929438" y="3643313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86182" y="857232"/>
            <a:ext cx="178595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1936</a:t>
            </a:r>
            <a:endParaRPr lang="ru-RU" sz="40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20729019">
            <a:off x="214282" y="214290"/>
            <a:ext cx="769482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Baskerville Old Face" pitchFamily="18" charset="0"/>
                <a:cs typeface="Arial" pitchFamily="34" charset="0"/>
              </a:rPr>
              <a:t>75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39" name="Picture 4" descr="C:\Documents and Settings\Admin\Local Settings\Temporary Internet Files\Content.IE5\4H94P1TS\MC900290311[1].wm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16650" y="1357313"/>
            <a:ext cx="2503488" cy="377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DSC05176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857488" y="2000240"/>
            <a:ext cx="3173039" cy="2456546"/>
          </a:xfrm>
          <a:prstGeom prst="round2Diag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14341" name="Рисунок 9" descr="шары.gif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313" y="714374"/>
            <a:ext cx="974144" cy="1785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свеча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428728" y="3357562"/>
            <a:ext cx="1285884" cy="2040439"/>
          </a:xfrm>
          <a:prstGeom prst="ellipse">
            <a:avLst/>
          </a:prstGeom>
          <a:ln w="28575">
            <a:solidFill>
              <a:schemeClr val="tx1">
                <a:lumMod val="95000"/>
              </a:schemeClr>
            </a:solidFill>
          </a:ln>
        </p:spPr>
      </p:pic>
      <p:sp>
        <p:nvSpPr>
          <p:cNvPr id="9" name="WordArt 17"/>
          <p:cNvSpPr>
            <a:spLocks noChangeArrowheads="1" noChangeShapeType="1" noTextEdit="1"/>
          </p:cNvSpPr>
          <p:nvPr/>
        </p:nvSpPr>
        <p:spPr bwMode="auto">
          <a:xfrm>
            <a:off x="1357290" y="5429264"/>
            <a:ext cx="1643074" cy="500066"/>
          </a:xfrm>
          <a:prstGeom prst="rect">
            <a:avLst/>
          </a:prstGeom>
          <a:ln>
            <a:noFill/>
          </a:ln>
          <a:scene3d>
            <a:camera prst="orthographicFront"/>
            <a:lightRig rig="threePt" dir="t"/>
          </a:scene3d>
          <a:sp3d extrusionH="76200">
            <a:extrusionClr>
              <a:srgbClr val="002060"/>
            </a:extrusionClr>
          </a:sp3d>
        </p:spPr>
        <p:txBody>
          <a:bodyPr wrap="none" fromWordArt="1">
            <a:prstTxWarp prst="textCanDown">
              <a:avLst>
                <a:gd name="adj" fmla="val 33333"/>
              </a:avLst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contourW="12700" prstMaterial="metal">
              <a:bevelT w="38100" h="25400"/>
              <a:extrusionClr>
                <a:srgbClr val="FFFF00"/>
              </a:extrusionClr>
              <a:contourClr>
                <a:srgbClr val="FFFF00"/>
              </a:contourClr>
            </a:sp3d>
          </a:bodyPr>
          <a:lstStyle/>
          <a:p>
            <a:pPr algn="ctr"/>
            <a:r>
              <a:rPr lang="ru-RU" b="1" kern="10" dirty="0">
                <a:ln w="50800"/>
                <a:solidFill>
                  <a:schemeClr val="bg1">
                    <a:shade val="50000"/>
                  </a:schemeClr>
                </a:solidFill>
                <a:latin typeface="Arial"/>
                <a:cs typeface="Arial"/>
              </a:rPr>
              <a:t>свеча  </a:t>
            </a:r>
            <a:r>
              <a:rPr lang="ru-RU" b="1" kern="10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/>
                <a:cs typeface="Arial"/>
              </a:rPr>
              <a:t> Детства</a:t>
            </a:r>
            <a:endParaRPr lang="ru-RU" b="1" kern="10" dirty="0">
              <a:ln w="50800"/>
              <a:solidFill>
                <a:schemeClr val="bg1">
                  <a:shade val="50000"/>
                </a:schemeClr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AM_074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16" descr="салют 2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239000" y="428604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16" descr="салют 2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57148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16" descr="салют 2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4643446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16" descr="салют 2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58016" y="4643446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ChangeArrowheads="1"/>
          </p:cNvSpPr>
          <p:nvPr/>
        </p:nvSpPr>
        <p:spPr bwMode="auto">
          <a:xfrm>
            <a:off x="785813" y="1071563"/>
            <a:ext cx="621506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7200" algn="ctr"/>
            <a:r>
              <a:rPr lang="ru-RU" sz="2000" b="1" dirty="0">
                <a:solidFill>
                  <a:schemeClr val="bg2">
                    <a:lumMod val="20000"/>
                    <a:lumOff val="80000"/>
                  </a:schemeClr>
                </a:solidFill>
                <a:ea typeface="Calibri" pitchFamily="34" charset="0"/>
                <a:cs typeface="Arial" charset="0"/>
              </a:rPr>
              <a:t>Более 100 выпускников нашей школы не </a:t>
            </a:r>
            <a:r>
              <a:rPr lang="en-US" sz="2000" b="1" dirty="0">
                <a:solidFill>
                  <a:schemeClr val="bg2">
                    <a:lumMod val="20000"/>
                    <a:lumOff val="80000"/>
                  </a:schemeClr>
                </a:solidFill>
                <a:ea typeface="Calibri" pitchFamily="34" charset="0"/>
                <a:cs typeface="Arial" charset="0"/>
              </a:rPr>
              <a:t> </a:t>
            </a:r>
            <a:r>
              <a:rPr lang="ru-RU" sz="2000" b="1" dirty="0">
                <a:solidFill>
                  <a:schemeClr val="bg2">
                    <a:lumMod val="20000"/>
                    <a:lumOff val="80000"/>
                  </a:schemeClr>
                </a:solidFill>
                <a:ea typeface="Calibri" pitchFamily="34" charset="0"/>
                <a:cs typeface="Arial" charset="0"/>
              </a:rPr>
              <a:t>вернулись с фронтов ВОВ. </a:t>
            </a:r>
          </a:p>
          <a:p>
            <a:pPr indent="457200"/>
            <a:r>
              <a:rPr lang="ru-RU" sz="2000" b="1" i="1" dirty="0">
                <a:solidFill>
                  <a:schemeClr val="bg2">
                    <a:lumMod val="20000"/>
                    <a:lumOff val="80000"/>
                  </a:schemeClr>
                </a:solidFill>
                <a:ea typeface="Calibri" pitchFamily="34" charset="0"/>
                <a:cs typeface="Arial" charset="0"/>
              </a:rPr>
              <a:t>                    </a:t>
            </a:r>
            <a:endParaRPr lang="ru-RU" sz="2000" b="1" dirty="0">
              <a:solidFill>
                <a:schemeClr val="bg2">
                  <a:lumMod val="20000"/>
                  <a:lumOff val="80000"/>
                </a:schemeClr>
              </a:solidFill>
              <a:latin typeface="Constantia" pitchFamily="18" charset="0"/>
              <a:ea typeface="Calibri" pitchFamily="34" charset="0"/>
              <a:cs typeface="Arial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643174" y="214290"/>
            <a:ext cx="354847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i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Arial" pitchFamily="34" charset="0"/>
              </a:rPr>
              <a:t>1941 – 1945 </a:t>
            </a:r>
          </a:p>
        </p:txBody>
      </p:sp>
      <p:pic>
        <p:nvPicPr>
          <p:cNvPr id="2050" name="Picture 2" descr="Картинка 27 из 21898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36901">
            <a:off x="7064928" y="581833"/>
            <a:ext cx="1719102" cy="11052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 rot="20878532">
            <a:off x="77200" y="310398"/>
            <a:ext cx="683055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Baskerville Old Face" pitchFamily="18" charset="0"/>
                <a:cs typeface="Arial" pitchFamily="34" charset="0"/>
              </a:rPr>
              <a:t>75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5" name="Рисунок 9" descr="шары.gif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313" y="714375"/>
            <a:ext cx="5715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ШАТОХИН и.г.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428728" y="1785926"/>
            <a:ext cx="1214446" cy="1643915"/>
          </a:xfrm>
          <a:prstGeom prst="roundRect">
            <a:avLst/>
          </a:prstGeom>
          <a:ln w="28575">
            <a:solidFill>
              <a:schemeClr val="tx1"/>
            </a:solidFill>
          </a:ln>
        </p:spPr>
      </p:pic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000100" y="3500438"/>
            <a:ext cx="169905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 err="1">
                <a:latin typeface="Constantia" pitchFamily="18" charset="0"/>
              </a:rPr>
              <a:t>Шатохин</a:t>
            </a:r>
            <a:r>
              <a:rPr lang="ru-RU" b="1" dirty="0">
                <a:latin typeface="Constantia" pitchFamily="18" charset="0"/>
              </a:rPr>
              <a:t> И.Г.</a:t>
            </a:r>
          </a:p>
        </p:txBody>
      </p:sp>
      <p:pic>
        <p:nvPicPr>
          <p:cNvPr id="13" name="Рисунок 12" descr="Гурьев Г.И.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214678" y="1857364"/>
            <a:ext cx="1228906" cy="1571636"/>
          </a:xfrm>
          <a:prstGeom prst="roundRect">
            <a:avLst/>
          </a:prstGeom>
          <a:ln w="28575">
            <a:solidFill>
              <a:schemeClr val="tx1"/>
            </a:solidFill>
          </a:ln>
        </p:spPr>
      </p:pic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2714612" y="3500438"/>
            <a:ext cx="14047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>
                <a:latin typeface="Constantia" pitchFamily="18" charset="0"/>
              </a:rPr>
              <a:t>Гурьев Г.И.</a:t>
            </a:r>
          </a:p>
        </p:txBody>
      </p:sp>
      <p:pic>
        <p:nvPicPr>
          <p:cNvPr id="15" name="Рисунок 14" descr="Винников Н.И.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143504" y="1857364"/>
            <a:ext cx="1205915" cy="1613490"/>
          </a:xfrm>
          <a:prstGeom prst="roundRect">
            <a:avLst/>
          </a:prstGeom>
          <a:ln w="28575">
            <a:solidFill>
              <a:schemeClr val="tx1"/>
            </a:solidFill>
          </a:ln>
        </p:spPr>
      </p:pic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4572000" y="3500438"/>
            <a:ext cx="19055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>
                <a:latin typeface="Constantia" pitchFamily="18" charset="0"/>
              </a:rPr>
              <a:t>Винников Н.И.</a:t>
            </a:r>
          </a:p>
        </p:txBody>
      </p:sp>
      <p:pic>
        <p:nvPicPr>
          <p:cNvPr id="17" name="Рисунок 16" descr="Овчинников Б.В.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6715140" y="1857364"/>
            <a:ext cx="1122319" cy="1620894"/>
          </a:xfrm>
          <a:prstGeom prst="roundRect">
            <a:avLst/>
          </a:prstGeom>
          <a:ln w="28575">
            <a:solidFill>
              <a:schemeClr val="tx1"/>
            </a:solidFill>
          </a:ln>
        </p:spPr>
      </p:pic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6357950" y="3500438"/>
            <a:ext cx="206133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>
                <a:latin typeface="Constantia" pitchFamily="18" charset="0"/>
              </a:rPr>
              <a:t>Овчинников Б.В</a:t>
            </a: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000100" y="3929066"/>
            <a:ext cx="70723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Arial Black" pitchFamily="34" charset="0"/>
                <a:cs typeface="Arial" charset="0"/>
              </a:rPr>
              <a:t>Члены подпольной организации </a:t>
            </a:r>
            <a:r>
              <a:rPr lang="ru-RU" dirty="0">
                <a:solidFill>
                  <a:schemeClr val="bg2">
                    <a:lumMod val="20000"/>
                    <a:lumOff val="80000"/>
                  </a:schemeClr>
                </a:solidFill>
                <a:latin typeface="Arial Black" pitchFamily="34" charset="0"/>
                <a:cs typeface="Arial" charset="0"/>
              </a:rPr>
              <a:t>«Молодая гвардия»</a:t>
            </a:r>
          </a:p>
        </p:txBody>
      </p:sp>
      <p:pic>
        <p:nvPicPr>
          <p:cNvPr id="20" name="Рисунок 19" descr="DSC05112.JPG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785918" y="4429132"/>
            <a:ext cx="825500" cy="10001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1" name="Рисунок 20" descr="DSC05113.JPG"/>
          <p:cNvPicPr>
            <a:picLocks noChangeAspect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214678" y="4500570"/>
            <a:ext cx="785812" cy="95091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2" name="Рисунок 21" descr="DSC05115.JPG"/>
          <p:cNvPicPr>
            <a:picLocks noChangeAspect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4714876" y="4429132"/>
            <a:ext cx="854075" cy="98901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3" name="Рисунок 22" descr="DSC05114.JPG"/>
          <p:cNvPicPr>
            <a:picLocks noChangeAspect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6143636" y="4357694"/>
            <a:ext cx="668337" cy="10445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4" name="Рисунок 23" descr="DSC05116.JPG"/>
          <p:cNvPicPr>
            <a:picLocks noChangeAspect="1"/>
          </p:cNvPicPr>
          <p:nvPr/>
        </p:nvPicPr>
        <p:blipFill>
          <a:blip r:embed="rId12" cstate="screen"/>
          <a:srcRect b="-2"/>
          <a:stretch>
            <a:fillRect/>
          </a:stretch>
        </p:blipFill>
        <p:spPr bwMode="auto">
          <a:xfrm>
            <a:off x="7286644" y="4286256"/>
            <a:ext cx="773111" cy="1046316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5" name="Прямоугольник 24"/>
          <p:cNvSpPr>
            <a:spLocks noChangeArrowheads="1"/>
          </p:cNvSpPr>
          <p:nvPr/>
        </p:nvSpPr>
        <p:spPr bwMode="auto">
          <a:xfrm>
            <a:off x="857250" y="5643563"/>
            <a:ext cx="7143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FFFF00"/>
                </a:solidFill>
                <a:cs typeface="Arial" charset="0"/>
              </a:rPr>
              <a:t>Указом Президиума Верховного Совета СССР от 10 мая 1965 года </a:t>
            </a:r>
            <a:r>
              <a:rPr lang="ru-RU" b="1" dirty="0" smtClean="0">
                <a:solidFill>
                  <a:srgbClr val="FFFF00"/>
                </a:solidFill>
                <a:cs typeface="Arial" charset="0"/>
              </a:rPr>
              <a:t> 22 </a:t>
            </a:r>
            <a:r>
              <a:rPr lang="ru-RU" b="1" dirty="0">
                <a:solidFill>
                  <a:srgbClr val="FFFF00"/>
                </a:solidFill>
                <a:cs typeface="Arial" charset="0"/>
              </a:rPr>
              <a:t>героя-подпольщика награждены боевыми орденами посмертно.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  <p:bldP spid="12" grpId="0"/>
      <p:bldP spid="14" grpId="0"/>
      <p:bldP spid="16" grpId="0"/>
      <p:bldP spid="18" grpId="0"/>
      <p:bldP spid="19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G:\юбилей картинки\IMG_198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42976" y="4429132"/>
            <a:ext cx="2649544" cy="1987159"/>
          </a:xfrm>
          <a:prstGeom prst="round2DiagRect">
            <a:avLst/>
          </a:prstGeom>
          <a:noFill/>
          <a:ln w="28575">
            <a:solidFill>
              <a:srgbClr val="FFC000"/>
            </a:solidFill>
          </a:ln>
        </p:spPr>
      </p:pic>
      <p:pic>
        <p:nvPicPr>
          <p:cNvPr id="3" name="Picture 5" descr="G:\юбилей картинки\SDC1316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3595681" y="4119567"/>
            <a:ext cx="2667018" cy="2000264"/>
          </a:xfrm>
          <a:prstGeom prst="round2DiagRect">
            <a:avLst/>
          </a:prstGeom>
          <a:noFill/>
          <a:ln w="28575">
            <a:solidFill>
              <a:srgbClr val="FFC000"/>
            </a:solidFill>
          </a:ln>
        </p:spPr>
      </p:pic>
      <p:pic>
        <p:nvPicPr>
          <p:cNvPr id="4" name="Picture 6" descr="G:\юбилей картинки\x_f382946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38858" y="2449502"/>
            <a:ext cx="2576907" cy="1843086"/>
          </a:xfrm>
          <a:prstGeom prst="round2DiagRect">
            <a:avLst/>
          </a:prstGeom>
          <a:noFill/>
          <a:ln w="28575">
            <a:solidFill>
              <a:srgbClr val="FFC000"/>
            </a:solidFill>
          </a:ln>
        </p:spPr>
      </p:pic>
      <p:pic>
        <p:nvPicPr>
          <p:cNvPr id="16388" name="Рисунок 4" descr="огонь.gif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715125" y="4429125"/>
            <a:ext cx="1709738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 rot="20246628">
            <a:off x="239276" y="289975"/>
            <a:ext cx="609324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Baskerville Old Face" pitchFamily="18" charset="0"/>
                <a:cs typeface="Arial" pitchFamily="34" charset="0"/>
              </a:rPr>
              <a:t>75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90" name="Рисунок 6" descr="шары.gif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85750" y="714374"/>
            <a:ext cx="935178" cy="1714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свеча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7786710" y="214290"/>
            <a:ext cx="1128716" cy="1532662"/>
          </a:xfrm>
          <a:prstGeom prst="ellipse">
            <a:avLst/>
          </a:prstGeom>
          <a:ln w="28575">
            <a:solidFill>
              <a:schemeClr val="tx1">
                <a:lumMod val="95000"/>
              </a:schemeClr>
            </a:solidFill>
          </a:ln>
        </p:spPr>
      </p:pic>
      <p:sp>
        <p:nvSpPr>
          <p:cNvPr id="16392" name="Прямоугольник 8"/>
          <p:cNvSpPr>
            <a:spLocks noChangeArrowheads="1"/>
          </p:cNvSpPr>
          <p:nvPr/>
        </p:nvSpPr>
        <p:spPr bwMode="auto">
          <a:xfrm>
            <a:off x="2857488" y="285728"/>
            <a:ext cx="450058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latin typeface="Arial Black" pitchFamily="34" charset="0"/>
                <a:cs typeface="Arial" charset="0"/>
              </a:rPr>
              <a:t>Учителя фронтовики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071538" y="428604"/>
            <a:ext cx="993775" cy="16033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9" cstate="screen">
            <a:lum contrast="40000"/>
          </a:blip>
          <a:srcRect/>
          <a:stretch>
            <a:fillRect/>
          </a:stretch>
        </p:blipFill>
        <p:spPr bwMode="auto">
          <a:xfrm>
            <a:off x="1928794" y="1000108"/>
            <a:ext cx="1036637" cy="17240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10" cstate="screen">
            <a:lum contrast="40000"/>
          </a:blip>
          <a:srcRect/>
          <a:stretch>
            <a:fillRect/>
          </a:stretch>
        </p:blipFill>
        <p:spPr bwMode="auto">
          <a:xfrm>
            <a:off x="2857488" y="1428736"/>
            <a:ext cx="1012825" cy="16748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11" cstate="screen">
            <a:lum contrast="40000"/>
          </a:blip>
          <a:srcRect/>
          <a:stretch>
            <a:fillRect/>
          </a:stretch>
        </p:blipFill>
        <p:spPr bwMode="auto">
          <a:xfrm>
            <a:off x="3786182" y="1714488"/>
            <a:ext cx="1052512" cy="17764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6" name="TextBox 15"/>
          <p:cNvSpPr txBox="1"/>
          <p:nvPr/>
        </p:nvSpPr>
        <p:spPr>
          <a:xfrm>
            <a:off x="4714876" y="3286124"/>
            <a:ext cx="1214446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Смирнов Н.А.</a:t>
            </a:r>
            <a:endParaRPr lang="ru-RU" sz="1200" dirty="0">
              <a:solidFill>
                <a:schemeClr val="bg1"/>
              </a:solidFill>
            </a:endParaRPr>
          </a:p>
        </p:txBody>
      </p:sp>
      <p:pic>
        <p:nvPicPr>
          <p:cNvPr id="17" name="Рисунок 0" descr="Scan0001.tif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4786314" y="1714488"/>
            <a:ext cx="1143008" cy="15509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8" name="WordArt 17"/>
          <p:cNvSpPr>
            <a:spLocks noChangeArrowheads="1" noChangeShapeType="1" noTextEdit="1"/>
          </p:cNvSpPr>
          <p:nvPr/>
        </p:nvSpPr>
        <p:spPr bwMode="auto">
          <a:xfrm>
            <a:off x="7500926" y="1714488"/>
            <a:ext cx="1643074" cy="500066"/>
          </a:xfrm>
          <a:prstGeom prst="rect">
            <a:avLst/>
          </a:prstGeom>
          <a:ln>
            <a:noFill/>
          </a:ln>
          <a:scene3d>
            <a:camera prst="orthographicFront"/>
            <a:lightRig rig="threePt" dir="t"/>
          </a:scene3d>
          <a:sp3d extrusionH="76200">
            <a:extrusionClr>
              <a:srgbClr val="002060"/>
            </a:extrusionClr>
          </a:sp3d>
        </p:spPr>
        <p:txBody>
          <a:bodyPr wrap="none" fromWordArt="1">
            <a:prstTxWarp prst="textCanDown">
              <a:avLst>
                <a:gd name="adj" fmla="val 33333"/>
              </a:avLst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contourW="12700" prstMaterial="metal">
              <a:bevelT w="38100" h="25400"/>
              <a:extrusionClr>
                <a:srgbClr val="FFFF00"/>
              </a:extrusionClr>
              <a:contourClr>
                <a:srgbClr val="FFFF00"/>
              </a:contourClr>
            </a:sp3d>
          </a:bodyPr>
          <a:lstStyle/>
          <a:p>
            <a:pPr algn="ctr"/>
            <a:r>
              <a:rPr lang="ru-RU" b="1" kern="10" dirty="0">
                <a:ln w="50800"/>
                <a:solidFill>
                  <a:schemeClr val="bg1">
                    <a:shade val="50000"/>
                  </a:schemeClr>
                </a:solidFill>
                <a:latin typeface="Arial"/>
                <a:cs typeface="Arial"/>
              </a:rPr>
              <a:t>свеча  </a:t>
            </a:r>
            <a:r>
              <a:rPr lang="ru-RU" b="1" kern="10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/>
                <a:cs typeface="Arial"/>
              </a:rPr>
              <a:t> Памяти</a:t>
            </a:r>
            <a:endParaRPr lang="ru-RU" b="1" kern="10" dirty="0">
              <a:ln w="50800"/>
              <a:solidFill>
                <a:schemeClr val="bg1">
                  <a:shade val="50000"/>
                </a:schemeClr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2676</TotalTime>
  <Words>88</Words>
  <Application>Microsoft Office PowerPoint</Application>
  <PresentationFormat>Экран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59</cp:revision>
  <dcterms:created xsi:type="dcterms:W3CDTF">2011-11-12T20:37:05Z</dcterms:created>
  <dcterms:modified xsi:type="dcterms:W3CDTF">2013-10-15T17:17:19Z</dcterms:modified>
</cp:coreProperties>
</file>