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0" r:id="rId2"/>
    <p:sldId id="271" r:id="rId3"/>
    <p:sldId id="305" r:id="rId4"/>
    <p:sldId id="282" r:id="rId5"/>
    <p:sldId id="283" r:id="rId6"/>
    <p:sldId id="301" r:id="rId7"/>
    <p:sldId id="302" r:id="rId8"/>
    <p:sldId id="304" r:id="rId9"/>
    <p:sldId id="29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еч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868" y="1357298"/>
            <a:ext cx="2000264" cy="3174016"/>
          </a:xfrm>
          <a:prstGeom prst="ellipse">
            <a:avLst/>
          </a:prstGeom>
          <a:ln w="28575">
            <a:solidFill>
              <a:schemeClr val="tx1">
                <a:lumMod val="95000"/>
              </a:schemeClr>
            </a:solidFill>
          </a:ln>
        </p:spPr>
      </p:pic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3214678" y="4357694"/>
            <a:ext cx="3214710" cy="85725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Любви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Рисунок 3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785794"/>
            <a:ext cx="1905000" cy="1905000"/>
          </a:xfrm>
          <a:prstGeom prst="rect">
            <a:avLst/>
          </a:prstGeom>
        </p:spPr>
      </p:pic>
      <p:pic>
        <p:nvPicPr>
          <p:cNvPr id="5" name="Рисунок 4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785794"/>
            <a:ext cx="1905000" cy="1905000"/>
          </a:xfrm>
          <a:prstGeom prst="rect">
            <a:avLst/>
          </a:prstGeom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4286256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29454" y="414338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642910" y="714356"/>
            <a:ext cx="8143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cs typeface="Arial" charset="0"/>
              </a:rPr>
              <a:t>За семьдесят пять лет школа дала путёвку в жизнь более </a:t>
            </a:r>
            <a:r>
              <a:rPr lang="ru-RU" sz="2400">
                <a:solidFill>
                  <a:srgbClr val="002060"/>
                </a:solidFill>
                <a:cs typeface="Arial" charset="0"/>
              </a:rPr>
              <a:t>6000</a:t>
            </a:r>
            <a:r>
              <a:rPr lang="ru-RU" sz="2400">
                <a:solidFill>
                  <a:srgbClr val="C00000"/>
                </a:solidFill>
                <a:cs typeface="Arial" charset="0"/>
              </a:rPr>
              <a:t> выпускников</a:t>
            </a:r>
            <a:endParaRPr lang="ru-RU" sz="2400">
              <a:cs typeface="Arial" charset="0"/>
            </a:endParaRPr>
          </a:p>
          <a:p>
            <a:endParaRPr lang="ru-RU" sz="2400">
              <a:cs typeface="Arial" charset="0"/>
            </a:endParaRPr>
          </a:p>
          <a:p>
            <a:endParaRPr lang="ru-RU" sz="240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714348" y="1857364"/>
            <a:ext cx="20002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cs typeface="Arial" charset="0"/>
              </a:rPr>
              <a:t>Лаппо Г.М.</a:t>
            </a:r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428596" y="2643182"/>
            <a:ext cx="22669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 smtClean="0">
                <a:cs typeface="Arial" charset="0"/>
              </a:rPr>
              <a:t>Селиваненко</a:t>
            </a:r>
            <a:r>
              <a:rPr lang="ru-RU" sz="2000" dirty="0" smtClean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В.Т.</a:t>
            </a:r>
          </a:p>
        </p:txBody>
      </p:sp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500034" y="3071810"/>
            <a:ext cx="19281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cs typeface="Arial" charset="0"/>
              </a:rPr>
              <a:t> Белых В.Н.</a:t>
            </a:r>
          </a:p>
        </p:txBody>
      </p:sp>
      <p:sp>
        <p:nvSpPr>
          <p:cNvPr id="35845" name="Прямоугольник 5"/>
          <p:cNvSpPr>
            <a:spLocks noChangeArrowheads="1"/>
          </p:cNvSpPr>
          <p:nvPr/>
        </p:nvSpPr>
        <p:spPr bwMode="auto">
          <a:xfrm>
            <a:off x="571472" y="3857628"/>
            <a:ext cx="16097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Юрьев </a:t>
            </a:r>
            <a:r>
              <a:rPr lang="ru-RU" sz="2000" dirty="0">
                <a:cs typeface="Arial" charset="0"/>
              </a:rPr>
              <a:t>М.В</a:t>
            </a:r>
            <a:r>
              <a:rPr lang="ru-RU" sz="2400" dirty="0">
                <a:cs typeface="Arial" charset="0"/>
              </a:rPr>
              <a:t>.</a:t>
            </a:r>
          </a:p>
        </p:txBody>
      </p:sp>
      <p:sp>
        <p:nvSpPr>
          <p:cNvPr id="35846" name="Прямоугольник 6"/>
          <p:cNvSpPr>
            <a:spLocks noChangeArrowheads="1"/>
          </p:cNvSpPr>
          <p:nvPr/>
        </p:nvSpPr>
        <p:spPr bwMode="auto">
          <a:xfrm>
            <a:off x="428596" y="4714884"/>
            <a:ext cx="21830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Скороходов </a:t>
            </a:r>
            <a:r>
              <a:rPr lang="ru-RU" sz="2000" dirty="0">
                <a:cs typeface="Arial" charset="0"/>
              </a:rPr>
              <a:t>И.Н.</a:t>
            </a:r>
          </a:p>
        </p:txBody>
      </p:sp>
      <p:sp>
        <p:nvSpPr>
          <p:cNvPr id="35847" name="Прямоугольник 7"/>
          <p:cNvSpPr>
            <a:spLocks noChangeArrowheads="1"/>
          </p:cNvSpPr>
          <p:nvPr/>
        </p:nvSpPr>
        <p:spPr bwMode="auto">
          <a:xfrm>
            <a:off x="3000364" y="2428868"/>
            <a:ext cx="2500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Arial" charset="0"/>
              </a:rPr>
              <a:t>Глазунов </a:t>
            </a:r>
            <a:r>
              <a:rPr lang="ru-RU" sz="2000" dirty="0">
                <a:cs typeface="Arial" charset="0"/>
              </a:rPr>
              <a:t>А.В.</a:t>
            </a:r>
          </a:p>
        </p:txBody>
      </p:sp>
      <p:sp>
        <p:nvSpPr>
          <p:cNvPr id="35848" name="Прямоугольник 8"/>
          <p:cNvSpPr>
            <a:spLocks noChangeArrowheads="1"/>
          </p:cNvSpPr>
          <p:nvPr/>
        </p:nvSpPr>
        <p:spPr bwMode="auto">
          <a:xfrm>
            <a:off x="500034" y="5500702"/>
            <a:ext cx="2214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err="1">
                <a:cs typeface="Arial" charset="0"/>
              </a:rPr>
              <a:t>Бухарков</a:t>
            </a:r>
            <a:r>
              <a:rPr lang="ru-RU" sz="2000" dirty="0">
                <a:cs typeface="Arial" charset="0"/>
              </a:rPr>
              <a:t> В.Г.</a:t>
            </a:r>
          </a:p>
        </p:txBody>
      </p:sp>
      <p:sp>
        <p:nvSpPr>
          <p:cNvPr id="35849" name="Прямоугольник 9"/>
          <p:cNvSpPr>
            <a:spLocks noChangeArrowheads="1"/>
          </p:cNvSpPr>
          <p:nvPr/>
        </p:nvSpPr>
        <p:spPr bwMode="auto">
          <a:xfrm>
            <a:off x="5000628" y="2000240"/>
            <a:ext cx="20002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err="1">
                <a:cs typeface="Arial" charset="0"/>
              </a:rPr>
              <a:t>Бухаркова</a:t>
            </a:r>
            <a:r>
              <a:rPr lang="ru-RU" sz="2000" dirty="0">
                <a:cs typeface="Arial" charset="0"/>
              </a:rPr>
              <a:t> Г.М.</a:t>
            </a:r>
          </a:p>
        </p:txBody>
      </p:sp>
      <p:sp>
        <p:nvSpPr>
          <p:cNvPr id="35850" name="Прямоугольник 10"/>
          <p:cNvSpPr>
            <a:spLocks noChangeArrowheads="1"/>
          </p:cNvSpPr>
          <p:nvPr/>
        </p:nvSpPr>
        <p:spPr bwMode="auto">
          <a:xfrm>
            <a:off x="2928926" y="2000240"/>
            <a:ext cx="27146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Arial" charset="0"/>
              </a:rPr>
              <a:t>Кузнецова </a:t>
            </a:r>
            <a:r>
              <a:rPr lang="ru-RU" sz="2000" dirty="0">
                <a:cs typeface="Arial" charset="0"/>
              </a:rPr>
              <a:t>Э.Я.</a:t>
            </a:r>
          </a:p>
        </p:txBody>
      </p:sp>
      <p:sp>
        <p:nvSpPr>
          <p:cNvPr id="35851" name="Прямоугольник 11"/>
          <p:cNvSpPr>
            <a:spLocks noChangeArrowheads="1"/>
          </p:cNvSpPr>
          <p:nvPr/>
        </p:nvSpPr>
        <p:spPr bwMode="auto">
          <a:xfrm>
            <a:off x="2928926" y="3643314"/>
            <a:ext cx="20002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Arial" charset="0"/>
              </a:rPr>
              <a:t>Бессонов </a:t>
            </a:r>
            <a:r>
              <a:rPr lang="ru-RU" sz="2000" dirty="0">
                <a:cs typeface="Arial" charset="0"/>
              </a:rPr>
              <a:t>Ю.В.</a:t>
            </a:r>
          </a:p>
        </p:txBody>
      </p:sp>
      <p:sp>
        <p:nvSpPr>
          <p:cNvPr id="35852" name="Прямоугольник 12"/>
          <p:cNvSpPr>
            <a:spLocks noChangeArrowheads="1"/>
          </p:cNvSpPr>
          <p:nvPr/>
        </p:nvSpPr>
        <p:spPr bwMode="auto">
          <a:xfrm>
            <a:off x="2928926" y="4500570"/>
            <a:ext cx="27146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cs typeface="Arial" charset="0"/>
              </a:rPr>
              <a:t>Коростелёв В.А.</a:t>
            </a:r>
          </a:p>
        </p:txBody>
      </p:sp>
      <p:sp>
        <p:nvSpPr>
          <p:cNvPr id="35853" name="Прямоугольник 13"/>
          <p:cNvSpPr>
            <a:spLocks noChangeArrowheads="1"/>
          </p:cNvSpPr>
          <p:nvPr/>
        </p:nvSpPr>
        <p:spPr bwMode="auto">
          <a:xfrm>
            <a:off x="3143240" y="5572140"/>
            <a:ext cx="19059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Моргунов </a:t>
            </a:r>
            <a:r>
              <a:rPr lang="ru-RU" sz="2000" dirty="0">
                <a:cs typeface="Arial" charset="0"/>
              </a:rPr>
              <a:t>В.Ф.</a:t>
            </a:r>
          </a:p>
        </p:txBody>
      </p:sp>
      <p:sp>
        <p:nvSpPr>
          <p:cNvPr id="35854" name="Прямоугольник 14"/>
          <p:cNvSpPr>
            <a:spLocks noChangeArrowheads="1"/>
          </p:cNvSpPr>
          <p:nvPr/>
        </p:nvSpPr>
        <p:spPr bwMode="auto">
          <a:xfrm>
            <a:off x="642910" y="1500174"/>
            <a:ext cx="21850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err="1">
                <a:latin typeface="Arial" pitchFamily="34" charset="0"/>
                <a:cs typeface="Arial" pitchFamily="34" charset="0"/>
              </a:rPr>
              <a:t>Шелухин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В.И.</a:t>
            </a:r>
          </a:p>
        </p:txBody>
      </p:sp>
      <p:sp>
        <p:nvSpPr>
          <p:cNvPr id="35855" name="Прямоугольник 15"/>
          <p:cNvSpPr>
            <a:spLocks noChangeArrowheads="1"/>
          </p:cNvSpPr>
          <p:nvPr/>
        </p:nvSpPr>
        <p:spPr bwMode="auto">
          <a:xfrm>
            <a:off x="571472" y="2214554"/>
            <a:ext cx="19115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Arial" charset="0"/>
              </a:rPr>
              <a:t>Ульянов </a:t>
            </a:r>
            <a:r>
              <a:rPr lang="ru-RU" sz="2000" dirty="0">
                <a:cs typeface="Arial" charset="0"/>
              </a:rPr>
              <a:t>В.О</a:t>
            </a:r>
            <a:r>
              <a:rPr lang="ru-RU" sz="2400" dirty="0">
                <a:cs typeface="Arial" charset="0"/>
              </a:rPr>
              <a:t>.</a:t>
            </a:r>
          </a:p>
        </p:txBody>
      </p:sp>
      <p:sp>
        <p:nvSpPr>
          <p:cNvPr id="35856" name="Прямоугольник 16"/>
          <p:cNvSpPr>
            <a:spLocks noChangeArrowheads="1"/>
          </p:cNvSpPr>
          <p:nvPr/>
        </p:nvSpPr>
        <p:spPr bwMode="auto">
          <a:xfrm>
            <a:off x="571472" y="4286256"/>
            <a:ext cx="21502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>
                <a:cs typeface="Arial" charset="0"/>
              </a:rPr>
              <a:t>Клемешова</a:t>
            </a:r>
            <a:r>
              <a:rPr lang="ru-RU" sz="2000" dirty="0">
                <a:cs typeface="Arial" charset="0"/>
              </a:rPr>
              <a:t> О.А.</a:t>
            </a:r>
          </a:p>
        </p:txBody>
      </p:sp>
      <p:sp>
        <p:nvSpPr>
          <p:cNvPr id="35857" name="Прямоугольник 17"/>
          <p:cNvSpPr>
            <a:spLocks noChangeArrowheads="1"/>
          </p:cNvSpPr>
          <p:nvPr/>
        </p:nvSpPr>
        <p:spPr bwMode="auto">
          <a:xfrm>
            <a:off x="428596" y="5072074"/>
            <a:ext cx="25003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err="1">
                <a:cs typeface="Arial" charset="0"/>
              </a:rPr>
              <a:t>Степкова</a:t>
            </a:r>
            <a:r>
              <a:rPr lang="ru-RU" sz="2000" dirty="0">
                <a:cs typeface="Arial" charset="0"/>
              </a:rPr>
              <a:t> Ю.В.</a:t>
            </a:r>
          </a:p>
        </p:txBody>
      </p:sp>
      <p:sp>
        <p:nvSpPr>
          <p:cNvPr id="35858" name="Прямоугольник 18"/>
          <p:cNvSpPr>
            <a:spLocks noChangeArrowheads="1"/>
          </p:cNvSpPr>
          <p:nvPr/>
        </p:nvSpPr>
        <p:spPr bwMode="auto">
          <a:xfrm>
            <a:off x="571472" y="5929330"/>
            <a:ext cx="206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cs typeface="Arial" charset="0"/>
              </a:rPr>
              <a:t>Лушников Ю.М</a:t>
            </a:r>
            <a:r>
              <a:rPr lang="ru-RU" sz="2400" dirty="0">
                <a:cs typeface="Arial" charset="0"/>
              </a:rPr>
              <a:t>.</a:t>
            </a:r>
          </a:p>
        </p:txBody>
      </p:sp>
      <p:sp>
        <p:nvSpPr>
          <p:cNvPr id="35859" name="Прямоугольник 19"/>
          <p:cNvSpPr>
            <a:spLocks noChangeArrowheads="1"/>
          </p:cNvSpPr>
          <p:nvPr/>
        </p:nvSpPr>
        <p:spPr bwMode="auto">
          <a:xfrm>
            <a:off x="500034" y="3429000"/>
            <a:ext cx="20067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>
                <a:cs typeface="Arial" charset="0"/>
              </a:rPr>
              <a:t>Объедкова</a:t>
            </a:r>
            <a:r>
              <a:rPr lang="ru-RU" sz="2000" dirty="0">
                <a:cs typeface="Arial" charset="0"/>
              </a:rPr>
              <a:t> Г.И.</a:t>
            </a:r>
          </a:p>
        </p:txBody>
      </p:sp>
      <p:sp>
        <p:nvSpPr>
          <p:cNvPr id="35860" name="Прямоугольник 20"/>
          <p:cNvSpPr>
            <a:spLocks noChangeArrowheads="1"/>
          </p:cNvSpPr>
          <p:nvPr/>
        </p:nvSpPr>
        <p:spPr bwMode="auto">
          <a:xfrm>
            <a:off x="3071802" y="5143512"/>
            <a:ext cx="2571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cs typeface="Arial" charset="0"/>
              </a:rPr>
              <a:t> </a:t>
            </a:r>
            <a:r>
              <a:rPr lang="ru-RU" sz="2000" dirty="0" err="1" smtClean="0">
                <a:cs typeface="Arial" charset="0"/>
              </a:rPr>
              <a:t>Щепотьев</a:t>
            </a:r>
            <a:r>
              <a:rPr lang="ru-RU" sz="2000" dirty="0" smtClean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Е.С.</a:t>
            </a:r>
          </a:p>
        </p:txBody>
      </p:sp>
      <p:sp>
        <p:nvSpPr>
          <p:cNvPr id="35861" name="Прямоугольник 22"/>
          <p:cNvSpPr>
            <a:spLocks noChangeArrowheads="1"/>
          </p:cNvSpPr>
          <p:nvPr/>
        </p:nvSpPr>
        <p:spPr bwMode="auto">
          <a:xfrm>
            <a:off x="2786050" y="1571612"/>
            <a:ext cx="19509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Рязанцев В.А.</a:t>
            </a:r>
          </a:p>
        </p:txBody>
      </p:sp>
      <p:sp>
        <p:nvSpPr>
          <p:cNvPr id="35862" name="Прямоугольник 23"/>
          <p:cNvSpPr>
            <a:spLocks noChangeArrowheads="1"/>
          </p:cNvSpPr>
          <p:nvPr/>
        </p:nvSpPr>
        <p:spPr bwMode="auto">
          <a:xfrm>
            <a:off x="2786050" y="3214686"/>
            <a:ext cx="2143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cs typeface="Arial" charset="0"/>
              </a:rPr>
              <a:t> </a:t>
            </a:r>
            <a:r>
              <a:rPr lang="ru-RU" sz="2000" dirty="0" err="1">
                <a:cs typeface="Arial" charset="0"/>
              </a:rPr>
              <a:t>Матырный</a:t>
            </a:r>
            <a:r>
              <a:rPr lang="ru-RU" sz="2000" dirty="0">
                <a:cs typeface="Arial" charset="0"/>
              </a:rPr>
              <a:t> А.А.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35863" name="Прямоугольник 24"/>
          <p:cNvSpPr>
            <a:spLocks noChangeArrowheads="1"/>
          </p:cNvSpPr>
          <p:nvPr/>
        </p:nvSpPr>
        <p:spPr bwMode="auto">
          <a:xfrm>
            <a:off x="2857488" y="2786058"/>
            <a:ext cx="21167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>
                <a:cs typeface="Arial" charset="0"/>
              </a:rPr>
              <a:t>Матырный</a:t>
            </a:r>
            <a:r>
              <a:rPr lang="ru-RU" sz="2000" dirty="0">
                <a:cs typeface="Arial" charset="0"/>
              </a:rPr>
              <a:t>  М.А.</a:t>
            </a:r>
          </a:p>
        </p:txBody>
      </p:sp>
      <p:sp>
        <p:nvSpPr>
          <p:cNvPr id="35864" name="Прямоугольник 25"/>
          <p:cNvSpPr>
            <a:spLocks noChangeArrowheads="1"/>
          </p:cNvSpPr>
          <p:nvPr/>
        </p:nvSpPr>
        <p:spPr bwMode="auto">
          <a:xfrm>
            <a:off x="2928926" y="4071942"/>
            <a:ext cx="19093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cs typeface="Arial" charset="0"/>
              </a:rPr>
              <a:t>Каховский Г.Н.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35865" name="Прямоугольник 26"/>
          <p:cNvSpPr>
            <a:spLocks noChangeArrowheads="1"/>
          </p:cNvSpPr>
          <p:nvPr/>
        </p:nvSpPr>
        <p:spPr bwMode="auto">
          <a:xfrm>
            <a:off x="3000364" y="4786322"/>
            <a:ext cx="1882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cs typeface="Arial" charset="0"/>
              </a:rPr>
              <a:t>Селезнёв А.В.</a:t>
            </a:r>
          </a:p>
        </p:txBody>
      </p:sp>
      <p:sp>
        <p:nvSpPr>
          <p:cNvPr id="35866" name="Прямоугольник 27"/>
          <p:cNvSpPr>
            <a:spLocks noChangeArrowheads="1"/>
          </p:cNvSpPr>
          <p:nvPr/>
        </p:nvSpPr>
        <p:spPr bwMode="auto">
          <a:xfrm>
            <a:off x="3214678" y="6000768"/>
            <a:ext cx="15744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>
                <a:cs typeface="Arial" charset="0"/>
              </a:rPr>
              <a:t>Пылёв</a:t>
            </a:r>
            <a:r>
              <a:rPr lang="ru-RU" sz="2000" dirty="0">
                <a:cs typeface="Arial" charset="0"/>
              </a:rPr>
              <a:t> Ф.Н.</a:t>
            </a:r>
          </a:p>
        </p:txBody>
      </p:sp>
      <p:sp>
        <p:nvSpPr>
          <p:cNvPr id="35867" name="Прямоугольник 28"/>
          <p:cNvSpPr>
            <a:spLocks noChangeArrowheads="1"/>
          </p:cNvSpPr>
          <p:nvPr/>
        </p:nvSpPr>
        <p:spPr bwMode="auto">
          <a:xfrm>
            <a:off x="5000628" y="1643050"/>
            <a:ext cx="18953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cs typeface="Arial" charset="0"/>
              </a:rPr>
              <a:t>Тимохина З.П.</a:t>
            </a:r>
          </a:p>
        </p:txBody>
      </p:sp>
      <p:pic>
        <p:nvPicPr>
          <p:cNvPr id="35868" name="Рисунок 29" descr="шары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000125"/>
            <a:ext cx="571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 rot="21162266">
            <a:off x="147899" y="345566"/>
            <a:ext cx="588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Рисунок 31" descr="свеч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768" y="3143248"/>
            <a:ext cx="1357322" cy="2385590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sp>
        <p:nvSpPr>
          <p:cNvPr id="33" name="WordArt 17"/>
          <p:cNvSpPr>
            <a:spLocks noChangeArrowheads="1" noChangeShapeType="1" noTextEdit="1"/>
          </p:cNvSpPr>
          <p:nvPr/>
        </p:nvSpPr>
        <p:spPr bwMode="auto">
          <a:xfrm>
            <a:off x="7000892" y="5572140"/>
            <a:ext cx="1643074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Будущего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4" name="Прямоугольник 24"/>
          <p:cNvSpPr>
            <a:spLocks noChangeArrowheads="1"/>
          </p:cNvSpPr>
          <p:nvPr/>
        </p:nvSpPr>
        <p:spPr bwMode="auto">
          <a:xfrm>
            <a:off x="5072066" y="2428868"/>
            <a:ext cx="2033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</a:t>
            </a:r>
            <a:r>
              <a:rPr lang="ru-RU" sz="2000" dirty="0" err="1" smtClean="0">
                <a:cs typeface="Arial" charset="0"/>
              </a:rPr>
              <a:t>Картышов</a:t>
            </a:r>
            <a:r>
              <a:rPr lang="ru-RU" sz="2000" dirty="0" smtClean="0">
                <a:cs typeface="Arial" charset="0"/>
              </a:rPr>
              <a:t> Л.П.</a:t>
            </a:r>
            <a:endParaRPr lang="ru-RU" sz="2000" dirty="0">
              <a:cs typeface="Arial" charset="0"/>
            </a:endParaRPr>
          </a:p>
        </p:txBody>
      </p:sp>
      <p:sp>
        <p:nvSpPr>
          <p:cNvPr id="35" name="Прямоугольник 24"/>
          <p:cNvSpPr>
            <a:spLocks noChangeArrowheads="1"/>
          </p:cNvSpPr>
          <p:nvPr/>
        </p:nvSpPr>
        <p:spPr bwMode="auto">
          <a:xfrm>
            <a:off x="5072066" y="2857496"/>
            <a:ext cx="1838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Спицын Ю.В.</a:t>
            </a:r>
            <a:endParaRPr lang="ru-RU" sz="2000" dirty="0">
              <a:cs typeface="Arial" charset="0"/>
            </a:endParaRPr>
          </a:p>
        </p:txBody>
      </p:sp>
      <p:sp>
        <p:nvSpPr>
          <p:cNvPr id="36" name="Прямоугольник 24"/>
          <p:cNvSpPr>
            <a:spLocks noChangeArrowheads="1"/>
          </p:cNvSpPr>
          <p:nvPr/>
        </p:nvSpPr>
        <p:spPr bwMode="auto">
          <a:xfrm>
            <a:off x="5143504" y="3214686"/>
            <a:ext cx="13756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Рейх Я.К.</a:t>
            </a:r>
            <a:endParaRPr lang="ru-RU" sz="2000" dirty="0">
              <a:cs typeface="Arial" charset="0"/>
            </a:endParaRPr>
          </a:p>
        </p:txBody>
      </p:sp>
      <p:sp>
        <p:nvSpPr>
          <p:cNvPr id="37" name="Прямоугольник 24"/>
          <p:cNvSpPr>
            <a:spLocks noChangeArrowheads="1"/>
          </p:cNvSpPr>
          <p:nvPr/>
        </p:nvSpPr>
        <p:spPr bwMode="auto">
          <a:xfrm>
            <a:off x="5143504" y="3571876"/>
            <a:ext cx="13740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Рейх Э.К.</a:t>
            </a:r>
            <a:endParaRPr lang="ru-RU" sz="2000" dirty="0">
              <a:cs typeface="Arial" charset="0"/>
            </a:endParaRPr>
          </a:p>
        </p:txBody>
      </p:sp>
      <p:sp>
        <p:nvSpPr>
          <p:cNvPr id="38" name="Прямоугольник 24"/>
          <p:cNvSpPr>
            <a:spLocks noChangeArrowheads="1"/>
          </p:cNvSpPr>
          <p:nvPr/>
        </p:nvSpPr>
        <p:spPr bwMode="auto">
          <a:xfrm>
            <a:off x="5072066" y="4000504"/>
            <a:ext cx="1847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</a:t>
            </a:r>
            <a:r>
              <a:rPr lang="ru-RU" sz="2000" dirty="0" err="1" smtClean="0">
                <a:cs typeface="Arial" charset="0"/>
              </a:rPr>
              <a:t>Фрундин</a:t>
            </a:r>
            <a:r>
              <a:rPr lang="ru-RU" sz="2000" dirty="0" smtClean="0">
                <a:cs typeface="Arial" charset="0"/>
              </a:rPr>
              <a:t> А.В.</a:t>
            </a:r>
            <a:endParaRPr lang="ru-RU" sz="2000" dirty="0">
              <a:cs typeface="Arial" charset="0"/>
            </a:endParaRPr>
          </a:p>
        </p:txBody>
      </p:sp>
      <p:sp>
        <p:nvSpPr>
          <p:cNvPr id="39" name="Прямоугольник 24"/>
          <p:cNvSpPr>
            <a:spLocks noChangeArrowheads="1"/>
          </p:cNvSpPr>
          <p:nvPr/>
        </p:nvSpPr>
        <p:spPr bwMode="auto">
          <a:xfrm>
            <a:off x="5072066" y="4500570"/>
            <a:ext cx="17456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Машин Ю.А.</a:t>
            </a:r>
            <a:endParaRPr lang="ru-RU" sz="2000" dirty="0">
              <a:cs typeface="Arial" charset="0"/>
            </a:endParaRPr>
          </a:p>
        </p:txBody>
      </p:sp>
      <p:sp>
        <p:nvSpPr>
          <p:cNvPr id="40" name="Прямоугольник 24"/>
          <p:cNvSpPr>
            <a:spLocks noChangeArrowheads="1"/>
          </p:cNvSpPr>
          <p:nvPr/>
        </p:nvSpPr>
        <p:spPr bwMode="auto">
          <a:xfrm>
            <a:off x="7027267" y="1643050"/>
            <a:ext cx="21384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Красников Ю.А.</a:t>
            </a:r>
            <a:endParaRPr lang="ru-RU" sz="2000" dirty="0">
              <a:cs typeface="Arial" charset="0"/>
            </a:endParaRPr>
          </a:p>
        </p:txBody>
      </p:sp>
      <p:sp>
        <p:nvSpPr>
          <p:cNvPr id="41" name="Прямоугольник 24"/>
          <p:cNvSpPr>
            <a:spLocks noChangeArrowheads="1"/>
          </p:cNvSpPr>
          <p:nvPr/>
        </p:nvSpPr>
        <p:spPr bwMode="auto">
          <a:xfrm>
            <a:off x="7027267" y="2071678"/>
            <a:ext cx="18129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cs typeface="Arial" charset="0"/>
              </a:rPr>
              <a:t> Плаксин В.А.</a:t>
            </a:r>
            <a:endParaRPr lang="ru-RU" sz="2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07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714356"/>
            <a:ext cx="1905000" cy="1905000"/>
          </a:xfrm>
          <a:prstGeom prst="rect">
            <a:avLst/>
          </a:prstGeom>
        </p:spPr>
      </p:pic>
      <p:pic>
        <p:nvPicPr>
          <p:cNvPr id="5" name="Рисунок 4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00892" y="785794"/>
            <a:ext cx="1905000" cy="1905000"/>
          </a:xfrm>
          <a:prstGeom prst="rect">
            <a:avLst/>
          </a:prstGeom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642918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4643446"/>
            <a:ext cx="1905000" cy="1905000"/>
          </a:xfrm>
          <a:prstGeom prst="rect">
            <a:avLst/>
          </a:prstGeom>
        </p:spPr>
      </p:pic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39000" y="49530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рямоугольник 1"/>
          <p:cNvSpPr>
            <a:spLocks noChangeArrowheads="1"/>
          </p:cNvSpPr>
          <p:nvPr/>
        </p:nvSpPr>
        <p:spPr bwMode="auto">
          <a:xfrm>
            <a:off x="1071538" y="1428736"/>
            <a:ext cx="742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Изгиб гитары желтой ты обнимаешь </a:t>
            </a:r>
            <a:r>
              <a:rPr lang="ru-RU" sz="2400" dirty="0" smtClean="0">
                <a:cs typeface="Arial" charset="0"/>
              </a:rPr>
              <a:t>нежно,</a:t>
            </a:r>
            <a:endParaRPr lang="ru-RU" sz="2400" dirty="0">
              <a:cs typeface="Arial" charset="0"/>
            </a:endParaRPr>
          </a:p>
        </p:txBody>
      </p:sp>
      <p:sp>
        <p:nvSpPr>
          <p:cNvPr id="36866" name="Прямоугольник 2"/>
          <p:cNvSpPr>
            <a:spLocks noChangeArrowheads="1"/>
          </p:cNvSpPr>
          <p:nvPr/>
        </p:nvSpPr>
        <p:spPr bwMode="auto">
          <a:xfrm>
            <a:off x="1143000" y="2071688"/>
            <a:ext cx="614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Струна осколком эха пронзит тугую </a:t>
            </a:r>
            <a:r>
              <a:rPr lang="ru-RU" sz="2400" dirty="0" smtClean="0">
                <a:cs typeface="Arial" charset="0"/>
              </a:rPr>
              <a:t>высь.</a:t>
            </a:r>
            <a:endParaRPr lang="ru-RU" sz="2400" dirty="0">
              <a:cs typeface="Arial" charset="0"/>
            </a:endParaRP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1143000" y="2714625"/>
            <a:ext cx="7715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Качнется купол </a:t>
            </a:r>
            <a:r>
              <a:rPr lang="ru-RU" sz="2400" dirty="0" smtClean="0">
                <a:cs typeface="Arial" charset="0"/>
              </a:rPr>
              <a:t>неба, </a:t>
            </a:r>
            <a:r>
              <a:rPr lang="ru-RU" sz="2400" dirty="0">
                <a:cs typeface="Arial" charset="0"/>
              </a:rPr>
              <a:t>большой и </a:t>
            </a:r>
            <a:r>
              <a:rPr lang="ru-RU" sz="2400" dirty="0" smtClean="0">
                <a:cs typeface="Arial" charset="0"/>
              </a:rPr>
              <a:t>звездно-снежный,</a:t>
            </a:r>
            <a:endParaRPr lang="ru-RU" sz="2400" dirty="0">
              <a:cs typeface="Arial" charset="0"/>
            </a:endParaRPr>
          </a:p>
        </p:txBody>
      </p:sp>
      <p:sp>
        <p:nvSpPr>
          <p:cNvPr id="36868" name="Прямоугольник 4"/>
          <p:cNvSpPr>
            <a:spLocks noChangeArrowheads="1"/>
          </p:cNvSpPr>
          <p:nvPr/>
        </p:nvSpPr>
        <p:spPr bwMode="auto">
          <a:xfrm>
            <a:off x="1214438" y="3286125"/>
            <a:ext cx="7500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Как </a:t>
            </a:r>
            <a:r>
              <a:rPr lang="ru-RU" sz="2400" dirty="0" smtClean="0">
                <a:cs typeface="Arial" charset="0"/>
              </a:rPr>
              <a:t>здорово, </a:t>
            </a:r>
            <a:r>
              <a:rPr lang="ru-RU" sz="2400" dirty="0">
                <a:cs typeface="Arial" charset="0"/>
              </a:rPr>
              <a:t>что все мы здесь сегодня </a:t>
            </a:r>
            <a:r>
              <a:rPr lang="ru-RU" sz="2400" dirty="0" smtClean="0">
                <a:cs typeface="Arial" charset="0"/>
              </a:rPr>
              <a:t>собрались!</a:t>
            </a:r>
            <a:endParaRPr lang="ru-RU" sz="2400" dirty="0">
              <a:cs typeface="Arial" charset="0"/>
            </a:endParaRPr>
          </a:p>
        </p:txBody>
      </p:sp>
      <p:sp>
        <p:nvSpPr>
          <p:cNvPr id="36869" name="Прямоугольник 5"/>
          <p:cNvSpPr>
            <a:spLocks noChangeArrowheads="1"/>
          </p:cNvSpPr>
          <p:nvPr/>
        </p:nvSpPr>
        <p:spPr bwMode="auto">
          <a:xfrm>
            <a:off x="1214438" y="3857625"/>
            <a:ext cx="7715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Качнется купол </a:t>
            </a:r>
            <a:r>
              <a:rPr lang="ru-RU" sz="2400" dirty="0" smtClean="0">
                <a:cs typeface="Arial" charset="0"/>
              </a:rPr>
              <a:t>неба, </a:t>
            </a:r>
            <a:r>
              <a:rPr lang="ru-RU" sz="2400" dirty="0">
                <a:cs typeface="Arial" charset="0"/>
              </a:rPr>
              <a:t>большой и </a:t>
            </a:r>
            <a:r>
              <a:rPr lang="ru-RU" sz="2400" dirty="0" smtClean="0">
                <a:cs typeface="Arial" charset="0"/>
              </a:rPr>
              <a:t>звездно-снежный,</a:t>
            </a:r>
            <a:endParaRPr lang="ru-RU" sz="2400" dirty="0">
              <a:cs typeface="Arial" charset="0"/>
            </a:endParaRPr>
          </a:p>
        </p:txBody>
      </p:sp>
      <p:sp>
        <p:nvSpPr>
          <p:cNvPr id="36870" name="Прямоугольник 6"/>
          <p:cNvSpPr>
            <a:spLocks noChangeArrowheads="1"/>
          </p:cNvSpPr>
          <p:nvPr/>
        </p:nvSpPr>
        <p:spPr bwMode="auto">
          <a:xfrm>
            <a:off x="1285875" y="4429125"/>
            <a:ext cx="7358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Как </a:t>
            </a:r>
            <a:r>
              <a:rPr lang="ru-RU" sz="2400" dirty="0" smtClean="0">
                <a:cs typeface="Arial" charset="0"/>
              </a:rPr>
              <a:t>здорово, </a:t>
            </a:r>
            <a:r>
              <a:rPr lang="ru-RU" sz="2400" dirty="0">
                <a:cs typeface="Arial" charset="0"/>
              </a:rPr>
              <a:t>что все мы здесь сегодня </a:t>
            </a:r>
            <a:r>
              <a:rPr lang="ru-RU" sz="2400" dirty="0" smtClean="0">
                <a:cs typeface="Arial" charset="0"/>
              </a:rPr>
              <a:t>собрались!</a:t>
            </a:r>
            <a:endParaRPr lang="ru-RU" sz="2400" dirty="0">
              <a:cs typeface="Arial" charset="0"/>
            </a:endParaRPr>
          </a:p>
        </p:txBody>
      </p:sp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14884"/>
            <a:ext cx="1905000" cy="1905000"/>
          </a:xfrm>
          <a:prstGeom prst="rect">
            <a:avLst/>
          </a:prstGeom>
        </p:spPr>
      </p:pic>
      <p:pic>
        <p:nvPicPr>
          <p:cNvPr id="9" name="Рисунок 8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39000" y="4953000"/>
            <a:ext cx="1905000" cy="1905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759539">
            <a:off x="8319793" y="362936"/>
            <a:ext cx="76948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9" descr="шары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01024" y="785794"/>
            <a:ext cx="974144" cy="178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  <p:bldP spid="36868" grpId="0"/>
      <p:bldP spid="36869" grpId="0"/>
      <p:bldP spid="368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1"/>
          <p:cNvSpPr>
            <a:spLocks noChangeArrowheads="1"/>
          </p:cNvSpPr>
          <p:nvPr/>
        </p:nvSpPr>
        <p:spPr bwMode="auto">
          <a:xfrm>
            <a:off x="1214414" y="928670"/>
            <a:ext cx="7215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cs typeface="Arial" charset="0"/>
              </a:rPr>
              <a:t>Как отблеск от заката костер меж сосен </a:t>
            </a:r>
            <a:r>
              <a:rPr lang="ru-RU" sz="2400" dirty="0" smtClean="0">
                <a:cs typeface="Arial" charset="0"/>
              </a:rPr>
              <a:t>пляшет,</a:t>
            </a:r>
            <a:r>
              <a:rPr lang="ru-RU" sz="2400" dirty="0">
                <a:cs typeface="Arial" charset="0"/>
              </a:rPr>
              <a:t/>
            </a:r>
            <a:br>
              <a:rPr lang="ru-RU" sz="2400" dirty="0">
                <a:cs typeface="Arial" charset="0"/>
              </a:rPr>
            </a:br>
            <a:endParaRPr lang="ru-RU" sz="2400" dirty="0">
              <a:latin typeface="Constantia" pitchFamily="18" charset="0"/>
            </a:endParaRPr>
          </a:p>
        </p:txBody>
      </p:sp>
      <p:sp>
        <p:nvSpPr>
          <p:cNvPr id="37890" name="Прямоугольник 2"/>
          <p:cNvSpPr>
            <a:spLocks noChangeArrowheads="1"/>
          </p:cNvSpPr>
          <p:nvPr/>
        </p:nvSpPr>
        <p:spPr bwMode="auto">
          <a:xfrm>
            <a:off x="1285875" y="1571625"/>
            <a:ext cx="7072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Ты что </a:t>
            </a:r>
            <a:r>
              <a:rPr lang="ru-RU" sz="2400" dirty="0" smtClean="0">
                <a:cs typeface="Arial" charset="0"/>
              </a:rPr>
              <a:t>грустишь, </a:t>
            </a:r>
            <a:r>
              <a:rPr lang="ru-RU" sz="2400" dirty="0">
                <a:cs typeface="Arial" charset="0"/>
              </a:rPr>
              <a:t>бродяга </a:t>
            </a:r>
            <a:r>
              <a:rPr lang="ru-RU" sz="2400" dirty="0" smtClean="0">
                <a:cs typeface="Arial" charset="0"/>
              </a:rPr>
              <a:t>, а ну-ка, улыбнись.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37891" name="Прямоугольник 3"/>
          <p:cNvSpPr>
            <a:spLocks noChangeArrowheads="1"/>
          </p:cNvSpPr>
          <p:nvPr/>
        </p:nvSpPr>
        <p:spPr bwMode="auto">
          <a:xfrm>
            <a:off x="1285875" y="2143125"/>
            <a:ext cx="70723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И кто-то очень близкий тебе тихонько </a:t>
            </a:r>
            <a:r>
              <a:rPr lang="ru-RU" sz="2400" dirty="0" smtClean="0">
                <a:cs typeface="Arial" charset="0"/>
              </a:rPr>
              <a:t>скажет:</a:t>
            </a:r>
            <a:r>
              <a:rPr lang="ru-RU" dirty="0">
                <a:cs typeface="Arial" charset="0"/>
              </a:rPr>
              <a:t/>
            </a:r>
            <a:br>
              <a:rPr lang="ru-RU" dirty="0">
                <a:cs typeface="Arial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7892" name="Прямоугольник 4"/>
          <p:cNvSpPr>
            <a:spLocks noChangeArrowheads="1"/>
          </p:cNvSpPr>
          <p:nvPr/>
        </p:nvSpPr>
        <p:spPr bwMode="auto">
          <a:xfrm>
            <a:off x="1357312" y="2643188"/>
            <a:ext cx="77866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cs typeface="Arial" charset="0"/>
              </a:rPr>
              <a:t>«Как здорово, </a:t>
            </a:r>
            <a:r>
              <a:rPr lang="ru-RU" sz="2400" dirty="0">
                <a:cs typeface="Arial" charset="0"/>
              </a:rPr>
              <a:t>что все мы здесь сегодня </a:t>
            </a:r>
            <a:r>
              <a:rPr lang="ru-RU" sz="2400" dirty="0" smtClean="0">
                <a:cs typeface="Arial" charset="0"/>
              </a:rPr>
              <a:t>собрались!»</a:t>
            </a:r>
            <a:r>
              <a:rPr lang="ru-RU" dirty="0">
                <a:cs typeface="Arial" charset="0"/>
              </a:rPr>
              <a:t/>
            </a:r>
            <a:br>
              <a:rPr lang="ru-RU" dirty="0">
                <a:cs typeface="Arial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7893" name="Прямоугольник 5"/>
          <p:cNvSpPr>
            <a:spLocks noChangeArrowheads="1"/>
          </p:cNvSpPr>
          <p:nvPr/>
        </p:nvSpPr>
        <p:spPr bwMode="auto">
          <a:xfrm>
            <a:off x="1357313" y="3143250"/>
            <a:ext cx="70723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И кто-то очень близкий тебе тихонько </a:t>
            </a:r>
            <a:r>
              <a:rPr lang="ru-RU" sz="2400" dirty="0" smtClean="0">
                <a:cs typeface="Arial" charset="0"/>
              </a:rPr>
              <a:t>скажет:</a:t>
            </a:r>
            <a:r>
              <a:rPr lang="ru-RU" dirty="0">
                <a:cs typeface="Arial" charset="0"/>
              </a:rPr>
              <a:t/>
            </a:r>
            <a:br>
              <a:rPr lang="ru-RU" dirty="0">
                <a:cs typeface="Arial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7894" name="Прямоугольник 6"/>
          <p:cNvSpPr>
            <a:spLocks noChangeArrowheads="1"/>
          </p:cNvSpPr>
          <p:nvPr/>
        </p:nvSpPr>
        <p:spPr bwMode="auto">
          <a:xfrm>
            <a:off x="1214414" y="3643314"/>
            <a:ext cx="77152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cs typeface="Arial" charset="0"/>
              </a:rPr>
              <a:t>«Как здорово, </a:t>
            </a:r>
            <a:r>
              <a:rPr lang="ru-RU" sz="2400" dirty="0">
                <a:cs typeface="Arial" charset="0"/>
              </a:rPr>
              <a:t>что все мы здесь </a:t>
            </a:r>
            <a:r>
              <a:rPr lang="ru-RU" sz="2400">
                <a:cs typeface="Arial" charset="0"/>
              </a:rPr>
              <a:t>сегодня </a:t>
            </a:r>
            <a:r>
              <a:rPr lang="ru-RU" sz="2400" smtClean="0">
                <a:cs typeface="Arial" charset="0"/>
              </a:rPr>
              <a:t>собрались!»</a:t>
            </a:r>
            <a:r>
              <a:rPr lang="ru-RU" dirty="0">
                <a:cs typeface="Arial" charset="0"/>
              </a:rPr>
              <a:t/>
            </a:r>
            <a:br>
              <a:rPr lang="ru-RU" dirty="0">
                <a:cs typeface="Arial" charset="0"/>
              </a:rPr>
            </a:br>
            <a:endParaRPr lang="ru-RU" dirty="0">
              <a:latin typeface="Constantia" pitchFamily="18" charset="0"/>
            </a:endParaRPr>
          </a:p>
        </p:txBody>
      </p:sp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4953000"/>
            <a:ext cx="1905000" cy="1905000"/>
          </a:xfrm>
          <a:prstGeom prst="rect">
            <a:avLst/>
          </a:prstGeom>
        </p:spPr>
      </p:pic>
      <p:pic>
        <p:nvPicPr>
          <p:cNvPr id="9" name="Рисунок 8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15140" y="4953000"/>
            <a:ext cx="1905000" cy="1905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344711">
            <a:off x="8283684" y="357156"/>
            <a:ext cx="76948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9" descr="шары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86" y="857232"/>
            <a:ext cx="974144" cy="178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  <p:bldP spid="37890" grpId="0"/>
      <p:bldP spid="37891" grpId="0"/>
      <p:bldP spid="37892" grpId="0"/>
      <p:bldP spid="37893" grpId="0"/>
      <p:bldP spid="378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Выпускники 2012 года</a:t>
            </a:r>
            <a:endParaRPr lang="ru-RU" sz="2800" b="1" dirty="0"/>
          </a:p>
        </p:txBody>
      </p:sp>
      <p:pic>
        <p:nvPicPr>
          <p:cNvPr id="3075" name="Picture 3" descr="C:\Documents and Settings\Admin\Рабочий стол\дети\11 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736"/>
            <a:ext cx="3810027" cy="22860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C:\Documents and Settings\Admin\Рабочий стол\дети\11 клас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643314"/>
            <a:ext cx="3857652" cy="2571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1538" y="4286256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6578" y="428604"/>
            <a:ext cx="1905000" cy="1905000"/>
          </a:xfrm>
          <a:prstGeom prst="rect">
            <a:avLst/>
          </a:prstGeom>
        </p:spPr>
      </p:pic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150017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Выпускники 2011 года</a:t>
            </a:r>
            <a:endParaRPr lang="ru-RU" sz="2800" b="1" dirty="0"/>
          </a:p>
        </p:txBody>
      </p:sp>
      <p:pic>
        <p:nvPicPr>
          <p:cNvPr id="4098" name="Picture 2" descr="G:\юбилей картинки\x_ecb42bf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928803"/>
            <a:ext cx="4929222" cy="4002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http://cs10646.vkontakte.ru/u89245927/113115439/x_7ceb3cd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428604"/>
            <a:ext cx="1666860" cy="2508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свеч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358082" y="3071810"/>
            <a:ext cx="1529759" cy="2688659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WordArt 17"/>
          <p:cNvSpPr>
            <a:spLocks noChangeArrowheads="1" noChangeShapeType="1" noTextEdit="1"/>
          </p:cNvSpPr>
          <p:nvPr/>
        </p:nvSpPr>
        <p:spPr bwMode="auto">
          <a:xfrm>
            <a:off x="7286644" y="5715016"/>
            <a:ext cx="1643074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Надежды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285728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12468" y="2809875"/>
            <a:ext cx="119063" cy="1238250"/>
          </a:xfrm>
          <a:prstGeom prst="rect">
            <a:avLst/>
          </a:prstGeom>
        </p:spPr>
      </p:pic>
      <p:pic>
        <p:nvPicPr>
          <p:cNvPr id="3" name="Рисунок 2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2857496"/>
            <a:ext cx="119063" cy="1238250"/>
          </a:xfrm>
          <a:prstGeom prst="rect">
            <a:avLst/>
          </a:prstGeom>
        </p:spPr>
      </p:pic>
      <p:pic>
        <p:nvPicPr>
          <p:cNvPr id="4" name="Рисунок 3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810" y="2928934"/>
            <a:ext cx="119063" cy="1238250"/>
          </a:xfrm>
          <a:prstGeom prst="rect">
            <a:avLst/>
          </a:prstGeom>
        </p:spPr>
      </p:pic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9058" y="2928934"/>
            <a:ext cx="119063" cy="1238250"/>
          </a:xfrm>
          <a:prstGeom prst="rect">
            <a:avLst/>
          </a:prstGeom>
        </p:spPr>
      </p:pic>
      <p:pic>
        <p:nvPicPr>
          <p:cNvPr id="6" name="Рисунок 5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2857496"/>
            <a:ext cx="119063" cy="1238250"/>
          </a:xfrm>
          <a:prstGeom prst="rect">
            <a:avLst/>
          </a:prstGeom>
        </p:spPr>
      </p:pic>
      <p:pic>
        <p:nvPicPr>
          <p:cNvPr id="7" name="Рисунок 6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868" y="2928934"/>
            <a:ext cx="119063" cy="1238250"/>
          </a:xfrm>
          <a:prstGeom prst="rect">
            <a:avLst/>
          </a:prstGeom>
        </p:spPr>
      </p:pic>
      <p:pic>
        <p:nvPicPr>
          <p:cNvPr id="8" name="Рисунок 7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29256" y="2857496"/>
            <a:ext cx="119063" cy="1238250"/>
          </a:xfrm>
          <a:prstGeom prst="rect">
            <a:avLst/>
          </a:prstGeom>
        </p:spPr>
      </p:pic>
      <p:pic>
        <p:nvPicPr>
          <p:cNvPr id="9" name="Рисунок 8" descr="огонь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14678" y="2928934"/>
            <a:ext cx="119063" cy="1238250"/>
          </a:xfrm>
          <a:prstGeom prst="rect">
            <a:avLst/>
          </a:prstGeom>
        </p:spPr>
      </p:pic>
      <p:pic>
        <p:nvPicPr>
          <p:cNvPr id="10" name="Рисунок 9" descr="салют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2264" y="500042"/>
            <a:ext cx="2057023" cy="1443872"/>
          </a:xfrm>
          <a:prstGeom prst="rect">
            <a:avLst/>
          </a:prstGeom>
        </p:spPr>
      </p:pic>
      <p:pic>
        <p:nvPicPr>
          <p:cNvPr id="15" name="Рисунок 14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5852" y="428604"/>
            <a:ext cx="1905000" cy="1905000"/>
          </a:xfrm>
          <a:prstGeom prst="rect">
            <a:avLst/>
          </a:prstGeom>
        </p:spPr>
      </p:pic>
      <p:pic>
        <p:nvPicPr>
          <p:cNvPr id="13" name="Рисунок 12" descr="салют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85918" y="0"/>
            <a:ext cx="6248013" cy="6858000"/>
          </a:xfrm>
          <a:prstGeom prst="rect">
            <a:avLst/>
          </a:prstGeom>
        </p:spPr>
      </p:pic>
      <p:pic>
        <p:nvPicPr>
          <p:cNvPr id="14" name="Рисунок 13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86512" y="214290"/>
            <a:ext cx="1905000" cy="1905000"/>
          </a:xfrm>
          <a:prstGeom prst="rect">
            <a:avLst/>
          </a:prstGeom>
        </p:spPr>
      </p:pic>
      <p:pic>
        <p:nvPicPr>
          <p:cNvPr id="16" name="Рисунок 15" descr="салют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500034" y="500042"/>
            <a:ext cx="2071702" cy="1515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юбилей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4480" y="1071546"/>
            <a:ext cx="6000792" cy="4980658"/>
          </a:xfrm>
          <a:prstGeom prst="roundRect">
            <a:avLst/>
          </a:prstGeom>
        </p:spPr>
      </p:pic>
      <p:pic>
        <p:nvPicPr>
          <p:cNvPr id="3" name="Рисунок 2" descr="салют 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72300" y="0"/>
            <a:ext cx="2171700" cy="2495550"/>
          </a:xfrm>
          <a:prstGeom prst="rect">
            <a:avLst/>
          </a:prstGeom>
        </p:spPr>
      </p:pic>
      <p:pic>
        <p:nvPicPr>
          <p:cNvPr id="4" name="Рисунок 3" descr="салют 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14290"/>
            <a:ext cx="2171700" cy="2495550"/>
          </a:xfrm>
          <a:prstGeom prst="rect">
            <a:avLst/>
          </a:prstGeom>
        </p:spPr>
      </p:pic>
      <p:pic>
        <p:nvPicPr>
          <p:cNvPr id="5" name="Рисунок 4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14744" y="0"/>
            <a:ext cx="1905000" cy="1905000"/>
          </a:xfrm>
          <a:prstGeom prst="rect">
            <a:avLst/>
          </a:prstGeom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786190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3929066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2669</TotalTime>
  <Words>249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2011-11-12T20:37:05Z</dcterms:created>
  <dcterms:modified xsi:type="dcterms:W3CDTF">2013-10-15T18:24:34Z</dcterms:modified>
</cp:coreProperties>
</file>