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2" r:id="rId2"/>
    <p:sldId id="261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58" autoAdjust="0"/>
    <p:restoredTop sz="91005" autoAdjust="0"/>
  </p:normalViewPr>
  <p:slideViewPr>
    <p:cSldViewPr>
      <p:cViewPr varScale="1">
        <p:scale>
          <a:sx n="106" d="100"/>
          <a:sy n="106" d="100"/>
        </p:scale>
        <p:origin x="-14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3860D-0CCA-47EE-A3F6-63A1FABD556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1CAE4-DF73-4F24-9C55-3698A26D9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CAE4-DF73-4F24-9C55-3698A26D915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6622C-E21E-4A9A-B12D-604E4680D40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B0819-002B-4598-9E9D-F65FF39C1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29078-5A3A-49CD-A6C9-1F775DB5DEE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E4CD-08AD-4BF1-894D-956E2831F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498AF-7718-49F9-8073-77F93EC409C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49678-E327-4356-91F4-91A465324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605FE-8627-40CB-886C-E8F196001FA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80C39-404B-4917-B86D-88E703D75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414DE-91BF-41AF-A76F-BE6C044DBFF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EB049-0A4B-4D95-99D0-09404C62F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93A26-222B-41F0-8835-CD43EDD9399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FA675-770F-441A-BBFD-5D8A998B9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521F1-EC73-4C1C-9363-1A3492CB246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D518E-7D5F-4458-A7F1-5421AC2F8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92BD-4E20-4C57-A061-A4D53288652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29352-0B84-4662-A84D-D4BFB745D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7BEC-3BBC-4DF2-A783-E08183CC69CA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9BDE6-EBC1-4104-85E2-4AC3D2F76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C73C5-0E0E-4F9F-918F-F379E4D92A99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6B666-9F01-4E4F-B5FB-379D55C57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DEAC8-932F-470D-BFC9-07A3D62E5F6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184EB-1475-4BA8-B273-74235D68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0A7416-F158-4FED-85AB-42F3436376A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623EE6-6718-4676-8C54-5B0D09F99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19.gif"/><Relationship Id="rId3" Type="http://schemas.openxmlformats.org/officeDocument/2006/relationships/image" Target="../media/image5.wmf"/><Relationship Id="rId21" Type="http://schemas.openxmlformats.org/officeDocument/2006/relationships/image" Target="../media/image22.emf"/><Relationship Id="rId7" Type="http://schemas.openxmlformats.org/officeDocument/2006/relationships/image" Target="../media/image9.emf"/><Relationship Id="rId12" Type="http://schemas.openxmlformats.org/officeDocument/2006/relationships/image" Target="../media/image14.png"/><Relationship Id="rId17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emf"/><Relationship Id="rId20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11" Type="http://schemas.openxmlformats.org/officeDocument/2006/relationships/image" Target="../media/image13.emf"/><Relationship Id="rId5" Type="http://schemas.openxmlformats.org/officeDocument/2006/relationships/image" Target="../media/image7.png"/><Relationship Id="rId15" Type="http://schemas.openxmlformats.org/officeDocument/2006/relationships/image" Target="../media/image17.emf"/><Relationship Id="rId10" Type="http://schemas.openxmlformats.org/officeDocument/2006/relationships/image" Target="../media/image12.emf"/><Relationship Id="rId19" Type="http://schemas.openxmlformats.org/officeDocument/2006/relationships/image" Target="../media/image20.emf"/><Relationship Id="rId4" Type="http://schemas.openxmlformats.org/officeDocument/2006/relationships/image" Target="../media/image6.emf"/><Relationship Id="rId9" Type="http://schemas.openxmlformats.org/officeDocument/2006/relationships/image" Target="../media/image11.emf"/><Relationship Id="rId14" Type="http://schemas.openxmlformats.org/officeDocument/2006/relationships/image" Target="../media/image16.emf"/><Relationship Id="rId22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644737">
            <a:off x="8302652" y="301714"/>
            <a:ext cx="588623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askerville Old Face" pitchFamily="18" charset="0"/>
                <a:cs typeface="Arial" pitchFamily="34" charset="0"/>
              </a:rPr>
              <a:t>75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357166"/>
            <a:ext cx="640681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Директора школы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14348" y="1714488"/>
            <a:ext cx="62865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b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Антонов Матвей Васильевич (1936-1941)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85786" y="2214554"/>
            <a:ext cx="64293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Бутов Александр Федорович(1943-1947)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785786" y="2643182"/>
            <a:ext cx="700089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b="1" u="sng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Колоболоцкий</a:t>
            </a:r>
            <a:r>
              <a:rPr lang="ru-RU" sz="2000" b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Василий Сергеевич(1947-1957)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785786" y="3071810"/>
            <a:ext cx="6072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 u="sng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Студенков</a:t>
            </a:r>
            <a:r>
              <a:rPr lang="ru-RU" sz="2000" b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Иван Дмитриевич (1957-1964)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857224" y="3500438"/>
            <a:ext cx="53541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Клюев </a:t>
            </a:r>
            <a:r>
              <a:rPr lang="ru-RU" sz="2000" b="1" u="sng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Митрофан</a:t>
            </a:r>
            <a:r>
              <a:rPr lang="ru-RU" sz="2000" b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Георгиевич(1964-1969)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857224" y="3929066"/>
            <a:ext cx="69294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b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Самойлов Григорий Афанасьевич (1969-1986)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857224" y="4429132"/>
            <a:ext cx="6500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Лютов Валерий Захарович(1986-1992)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857224" y="4857760"/>
            <a:ext cx="678658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b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Коростелев Николай Николаевич(1992-1999)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857224" y="5357826"/>
            <a:ext cx="67151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b="1" u="sng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Бухарков</a:t>
            </a:r>
            <a:r>
              <a:rPr lang="ru-RU" sz="2000" b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Владимир Григорьевич(1999-2003)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857224" y="5786454"/>
            <a:ext cx="678658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b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Воронцов Станислав Иванович (с 2003 года) </a:t>
            </a:r>
          </a:p>
        </p:txBody>
      </p:sp>
      <p:pic>
        <p:nvPicPr>
          <p:cNvPr id="17421" name="Picture 11" descr="C:\Documents and Settings\Admin\Local Settings\Temporary Internet Files\Content.IE5\4H94P1TS\MC900343393[1].wm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19925" y="1571612"/>
            <a:ext cx="2124075" cy="428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Рисунок 15" descr="шары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86750" y="928688"/>
            <a:ext cx="5715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свеч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257083" y="2143116"/>
            <a:ext cx="1529759" cy="2688659"/>
          </a:xfrm>
          <a:prstGeom prst="ellipse">
            <a:avLst/>
          </a:prstGeom>
          <a:ln w="19050">
            <a:solidFill>
              <a:schemeClr val="tx1"/>
            </a:solidFill>
          </a:ln>
        </p:spPr>
      </p:pic>
      <p:sp>
        <p:nvSpPr>
          <p:cNvPr id="17425" name="WordArt 17"/>
          <p:cNvSpPr>
            <a:spLocks noChangeArrowheads="1" noChangeShapeType="1" noTextEdit="1"/>
          </p:cNvSpPr>
          <p:nvPr/>
        </p:nvSpPr>
        <p:spPr bwMode="auto">
          <a:xfrm>
            <a:off x="7358082" y="4857760"/>
            <a:ext cx="1428760" cy="500066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 extrusionH="76200">
            <a:extrusionClr>
              <a:srgbClr val="002060"/>
            </a:extrusionClr>
          </a:sp3d>
        </p:spPr>
        <p:txBody>
          <a:bodyPr wrap="none" fromWordArt="1">
            <a:prstTxWarp prst="textCanDown">
              <a:avLst>
                <a:gd name="adj" fmla="val 33333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contourW="12700" prstMaterial="metal">
              <a:bevelT w="38100" h="25400"/>
              <a:extrusionClr>
                <a:srgbClr val="FFFF00"/>
              </a:extrusionClr>
              <a:contourClr>
                <a:srgbClr val="FFFF00"/>
              </a:contourClr>
            </a:sp3d>
          </a:bodyPr>
          <a:lstStyle/>
          <a:p>
            <a:pPr algn="ctr"/>
            <a:r>
              <a:rPr lang="ru-RU" b="1" kern="10" dirty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свеча  </a:t>
            </a:r>
            <a:r>
              <a:rPr lang="ru-RU" b="1" kern="1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 Веры</a:t>
            </a:r>
            <a:endParaRPr lang="ru-RU" b="1" kern="10" dirty="0">
              <a:ln w="50800"/>
              <a:solidFill>
                <a:schemeClr val="bg1">
                  <a:shade val="50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6" grpId="0"/>
      <p:bldP spid="16386" grpId="0"/>
      <p:bldP spid="16387" grpId="0"/>
      <p:bldP spid="9" grpId="0"/>
      <p:bldP spid="16388" grpId="0"/>
      <p:bldP spid="16389" grpId="0"/>
      <p:bldP spid="16390" grpId="0"/>
      <p:bldP spid="16391" grpId="0"/>
      <p:bldP spid="16392" grpId="0"/>
      <p:bldP spid="174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214438" y="357188"/>
            <a:ext cx="6357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  <a:cs typeface="Times New Roman" pitchFamily="18" charset="0"/>
              </a:rPr>
              <a:t>Ветераны педагогического труда. 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846327">
            <a:off x="53969" y="294702"/>
            <a:ext cx="80384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askerville Old Face" pitchFamily="18" charset="0"/>
                <a:cs typeface="Arial" pitchFamily="34" charset="0"/>
              </a:rPr>
              <a:t>75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785813" y="928688"/>
            <a:ext cx="7286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cs typeface="Times New Roman" pitchFamily="18" charset="0"/>
              </a:rPr>
              <a:t>В период с 1936-2011 год в школе работали свыше 80 ветеранов педагогического труда. </a:t>
            </a:r>
            <a:endParaRPr lang="ru-RU" sz="240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928662" y="3000372"/>
            <a:ext cx="4297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Позднякова</a:t>
            </a:r>
            <a:r>
              <a:rPr lang="ru-RU" b="1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Валентина</a:t>
            </a:r>
            <a:r>
              <a:rPr lang="ru-RU" b="1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Васильевна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143240" y="3357562"/>
            <a:ext cx="3736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Кузнецова Эмма Яковлевна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cs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572000" y="3643313"/>
            <a:ext cx="4162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 err="1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Бухаркова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 Галина Михайловна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cs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929190" y="3429000"/>
            <a:ext cx="39830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 err="1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Стодолина</a:t>
            </a:r>
            <a:r>
              <a:rPr lang="ru-RU" sz="2000" b="1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Ольга</a:t>
            </a:r>
            <a:r>
              <a:rPr lang="ru-RU" sz="2000" b="1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Алексеевна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cs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319712" y="3214686"/>
            <a:ext cx="38242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Миронова Анна Дмитриевна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cs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214810" y="3357562"/>
            <a:ext cx="4492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Лаптева</a:t>
            </a:r>
            <a:r>
              <a:rPr lang="ru-RU" sz="2000" b="1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Людмила</a:t>
            </a:r>
            <a:r>
              <a:rPr lang="ru-RU" sz="2000" b="1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Валентиновна</a:t>
            </a:r>
            <a:r>
              <a:rPr lang="ru-RU" sz="2000" b="1" dirty="0">
                <a:solidFill>
                  <a:srgbClr val="FF0000"/>
                </a:solidFill>
                <a:cs typeface="Arial" charset="0"/>
              </a:rPr>
              <a:t> </a:t>
            </a:r>
            <a:endParaRPr lang="ru-RU" sz="2000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154613" y="3500438"/>
            <a:ext cx="39893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latin typeface="Constantia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Проценко</a:t>
            </a:r>
            <a:r>
              <a:rPr lang="ru-RU" sz="2000" b="1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Тамара Фёдоровна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cs typeface="Arial" charset="0"/>
            </a:endParaRPr>
          </a:p>
        </p:txBody>
      </p:sp>
      <p:pic>
        <p:nvPicPr>
          <p:cNvPr id="17413" name="Picture 5" descr="C:\Documents and Settings\Admin\Local Settings\Temporary Internet Files\Content.IE5\8OKGXFDP\MC900200051[1].wm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91438" y="3929066"/>
            <a:ext cx="1452562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1928802"/>
            <a:ext cx="714380" cy="10066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714348" y="2857496"/>
            <a:ext cx="10001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100" dirty="0">
                <a:latin typeface="Constantia" pitchFamily="18" charset="0"/>
                <a:cs typeface="Arial" charset="0"/>
              </a:rPr>
              <a:t>Позднякова</a:t>
            </a:r>
            <a:r>
              <a:rPr lang="ru-RU" sz="1100" dirty="0">
                <a:cs typeface="Arial" charset="0"/>
              </a:rPr>
              <a:t> </a:t>
            </a:r>
            <a:endParaRPr lang="en-US" sz="1100" dirty="0" smtClean="0">
              <a:cs typeface="Arial" charset="0"/>
            </a:endParaRPr>
          </a:p>
          <a:p>
            <a:r>
              <a:rPr lang="en-US" sz="1100" dirty="0" smtClean="0">
                <a:cs typeface="Arial" charset="0"/>
              </a:rPr>
              <a:t>        </a:t>
            </a:r>
            <a:r>
              <a:rPr lang="ru-RU" sz="1100" dirty="0" smtClean="0">
                <a:cs typeface="Arial" charset="0"/>
              </a:rPr>
              <a:t>В.В</a:t>
            </a:r>
            <a:r>
              <a:rPr lang="ru-RU" sz="1100" dirty="0">
                <a:cs typeface="Arial" charset="0"/>
              </a:rPr>
              <a:t>.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14480" y="1928802"/>
            <a:ext cx="785818" cy="1007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857224" y="3286124"/>
            <a:ext cx="41514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Constantia" pitchFamily="18" charset="0"/>
              </a:rPr>
              <a:t> 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Воробьёва Светлана Михайловна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cs typeface="Arial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14612" y="1928802"/>
            <a:ext cx="857256" cy="10408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643174" y="2786058"/>
            <a:ext cx="1285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i="1" dirty="0">
                <a:cs typeface="Arial" charset="0"/>
              </a:rPr>
              <a:t>Кузнецова </a:t>
            </a:r>
            <a:endParaRPr lang="en-US" sz="1200" i="1" dirty="0" smtClean="0">
              <a:cs typeface="Arial" charset="0"/>
            </a:endParaRPr>
          </a:p>
          <a:p>
            <a:pPr algn="ctr"/>
            <a:r>
              <a:rPr lang="ru-RU" sz="1200" i="1" dirty="0" smtClean="0">
                <a:cs typeface="Arial" charset="0"/>
              </a:rPr>
              <a:t>Э.Я</a:t>
            </a:r>
            <a:r>
              <a:rPr lang="ru-RU" sz="1200" i="1" dirty="0">
                <a:cs typeface="Arial" charset="0"/>
              </a:rPr>
              <a:t>.</a:t>
            </a:r>
          </a:p>
        </p:txBody>
      </p:sp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43306" y="1928802"/>
            <a:ext cx="724573" cy="10001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7" name="TextBox 26"/>
          <p:cNvSpPr txBox="1"/>
          <p:nvPr/>
        </p:nvSpPr>
        <p:spPr>
          <a:xfrm>
            <a:off x="3500430" y="2786058"/>
            <a:ext cx="107157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 err="1">
                <a:latin typeface="+mj-lt"/>
                <a:cs typeface="Arial" pitchFamily="34" charset="0"/>
              </a:rPr>
              <a:t>Бухаркова</a:t>
            </a:r>
            <a:r>
              <a:rPr lang="ru-RU" sz="1200" i="1" dirty="0">
                <a:latin typeface="Arial" pitchFamily="34" charset="0"/>
                <a:cs typeface="Arial" pitchFamily="34" charset="0"/>
              </a:rPr>
              <a:t> </a:t>
            </a:r>
            <a:endParaRPr lang="en-US" sz="1200" i="1" dirty="0" smtClean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ru-RU" sz="1200" i="1" dirty="0" smtClean="0">
                <a:latin typeface="Arial" pitchFamily="34" charset="0"/>
                <a:cs typeface="Arial" pitchFamily="34" charset="0"/>
              </a:rPr>
              <a:t>Г.М</a:t>
            </a:r>
            <a:r>
              <a:rPr lang="ru-RU" sz="1200" i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500562" y="1928802"/>
            <a:ext cx="674966" cy="10001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429124" y="2786058"/>
            <a:ext cx="10001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Constantia" pitchFamily="18" charset="0"/>
              </a:rPr>
              <a:t>Лаптева </a:t>
            </a:r>
            <a:endParaRPr lang="en-US" sz="1400" dirty="0" smtClean="0">
              <a:latin typeface="Constantia" pitchFamily="18" charset="0"/>
            </a:endParaRPr>
          </a:p>
          <a:p>
            <a:r>
              <a:rPr lang="en-US" sz="1400" dirty="0" smtClean="0">
                <a:latin typeface="Constantia" pitchFamily="18" charset="0"/>
              </a:rPr>
              <a:t>    </a:t>
            </a:r>
            <a:r>
              <a:rPr lang="ru-RU" sz="1400" dirty="0" smtClean="0">
                <a:latin typeface="Constantia" pitchFamily="18" charset="0"/>
              </a:rPr>
              <a:t>Л.В.</a:t>
            </a:r>
            <a:endParaRPr lang="ru-RU" sz="1400" dirty="0">
              <a:latin typeface="Constantia" pitchFamily="18" charset="0"/>
            </a:endParaRPr>
          </a:p>
        </p:txBody>
      </p:sp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357818" y="1857364"/>
            <a:ext cx="759463" cy="1071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143636" y="1857364"/>
            <a:ext cx="765074" cy="10001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143636" y="2857496"/>
            <a:ext cx="822327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10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7000892" y="1857364"/>
            <a:ext cx="857256" cy="1172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715140" y="2857496"/>
            <a:ext cx="1285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solidFill>
                  <a:srgbClr val="FFC000"/>
                </a:solidFill>
                <a:latin typeface="Constantia" pitchFamily="18" charset="0"/>
              </a:rPr>
              <a:t> Миронова А.Д.</a:t>
            </a: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7929586" y="1857364"/>
            <a:ext cx="857256" cy="120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7786687" y="2857496"/>
            <a:ext cx="13573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solidFill>
                  <a:srgbClr val="FFC000"/>
                </a:solidFill>
                <a:latin typeface="Constantia" pitchFamily="18" charset="0"/>
              </a:rPr>
              <a:t> </a:t>
            </a:r>
            <a:r>
              <a:rPr lang="ru-RU" sz="1200" dirty="0" err="1" smtClean="0">
                <a:solidFill>
                  <a:srgbClr val="FFC000"/>
                </a:solidFill>
                <a:latin typeface="Constantia" pitchFamily="18" charset="0"/>
              </a:rPr>
              <a:t>Жеромская</a:t>
            </a:r>
            <a:endParaRPr lang="en-US" sz="1200" dirty="0" smtClean="0">
              <a:solidFill>
                <a:srgbClr val="FFC000"/>
              </a:solidFill>
              <a:latin typeface="Constantia" pitchFamily="18" charset="0"/>
            </a:endParaRPr>
          </a:p>
          <a:p>
            <a:r>
              <a:rPr lang="en-US" sz="1200" dirty="0" smtClean="0">
                <a:solidFill>
                  <a:srgbClr val="FFC000"/>
                </a:solidFill>
                <a:latin typeface="Constantia" pitchFamily="18" charset="0"/>
              </a:rPr>
              <a:t>      </a:t>
            </a:r>
            <a:r>
              <a:rPr lang="ru-RU" sz="1200" dirty="0" smtClean="0">
                <a:solidFill>
                  <a:srgbClr val="FFC000"/>
                </a:solidFill>
                <a:latin typeface="Constantia" pitchFamily="18" charset="0"/>
              </a:rPr>
              <a:t> </a:t>
            </a:r>
            <a:r>
              <a:rPr lang="ru-RU" sz="1200" dirty="0">
                <a:solidFill>
                  <a:srgbClr val="FFC000"/>
                </a:solidFill>
                <a:latin typeface="Constantia" pitchFamily="18" charset="0"/>
              </a:rPr>
              <a:t>Л.Г..</a:t>
            </a:r>
          </a:p>
        </p:txBody>
      </p:sp>
      <p:sp>
        <p:nvSpPr>
          <p:cNvPr id="37" name="Прямоугольник 36"/>
          <p:cNvSpPr>
            <a:spLocks noChangeArrowheads="1"/>
          </p:cNvSpPr>
          <p:nvPr/>
        </p:nvSpPr>
        <p:spPr bwMode="auto">
          <a:xfrm>
            <a:off x="4357686" y="3071810"/>
            <a:ext cx="44402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onstantia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 </a:t>
            </a:r>
            <a:r>
              <a:rPr lang="ru-RU" sz="2000" b="1" dirty="0" err="1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Жеромская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 Лариса Григорьевна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cs typeface="Arial" charset="0"/>
            </a:endParaRPr>
          </a:p>
        </p:txBody>
      </p:sp>
      <p:pic>
        <p:nvPicPr>
          <p:cNvPr id="38" name="Picture 12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4071934" y="3786190"/>
            <a:ext cx="797593" cy="1143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929058" y="4786322"/>
            <a:ext cx="10001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Constantia" pitchFamily="18" charset="0"/>
              </a:rPr>
              <a:t>Гришанова</a:t>
            </a:r>
            <a:endParaRPr lang="en-US" sz="1200" dirty="0" smtClean="0">
              <a:latin typeface="Constantia" pitchFamily="18" charset="0"/>
            </a:endParaRPr>
          </a:p>
          <a:p>
            <a:r>
              <a:rPr lang="en-US" sz="1200" dirty="0" smtClean="0">
                <a:latin typeface="Constantia" pitchFamily="18" charset="0"/>
              </a:rPr>
              <a:t>    </a:t>
            </a:r>
            <a:r>
              <a:rPr lang="ru-RU" sz="1200" dirty="0" smtClean="0">
                <a:latin typeface="Constantia" pitchFamily="18" charset="0"/>
              </a:rPr>
              <a:t> </a:t>
            </a:r>
            <a:r>
              <a:rPr lang="ru-RU" sz="1200" dirty="0">
                <a:latin typeface="Constantia" pitchFamily="18" charset="0"/>
              </a:rPr>
              <a:t>Н.В.</a:t>
            </a:r>
          </a:p>
        </p:txBody>
      </p:sp>
      <p:sp>
        <p:nvSpPr>
          <p:cNvPr id="40" name="Прямоугольник 39"/>
          <p:cNvSpPr>
            <a:spLocks noChangeArrowheads="1"/>
          </p:cNvSpPr>
          <p:nvPr/>
        </p:nvSpPr>
        <p:spPr bwMode="auto">
          <a:xfrm>
            <a:off x="3000364" y="5214950"/>
            <a:ext cx="4197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onstantia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 Гришанова Нелли</a:t>
            </a:r>
            <a:r>
              <a:rPr lang="ru-RU" sz="2000" b="1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Викторовна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cs typeface="Arial" charset="0"/>
            </a:endParaRPr>
          </a:p>
        </p:txBody>
      </p:sp>
      <p:pic>
        <p:nvPicPr>
          <p:cNvPr id="41" name="Picture 14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4929190" y="3786190"/>
            <a:ext cx="785818" cy="11704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2" name="Прямоугольник 41"/>
          <p:cNvSpPr>
            <a:spLocks noChangeArrowheads="1"/>
          </p:cNvSpPr>
          <p:nvPr/>
        </p:nvSpPr>
        <p:spPr bwMode="auto">
          <a:xfrm>
            <a:off x="3929058" y="5572140"/>
            <a:ext cx="4286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onstantia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 Коробов Вячеслав Алексеевич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cs typeface="Arial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5715008" y="3786190"/>
            <a:ext cx="782002" cy="1071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5643570" y="4786322"/>
            <a:ext cx="10001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Constantia" pitchFamily="18" charset="0"/>
              </a:rPr>
              <a:t>Гончарова</a:t>
            </a:r>
            <a:endParaRPr lang="en-US" sz="1200" dirty="0" smtClean="0">
              <a:latin typeface="Constantia" pitchFamily="18" charset="0"/>
            </a:endParaRPr>
          </a:p>
          <a:p>
            <a:r>
              <a:rPr lang="en-US" sz="1200" dirty="0" smtClean="0">
                <a:latin typeface="Constantia" pitchFamily="18" charset="0"/>
              </a:rPr>
              <a:t>     </a:t>
            </a:r>
            <a:r>
              <a:rPr lang="ru-RU" sz="1200" dirty="0" smtClean="0">
                <a:latin typeface="Constantia" pitchFamily="18" charset="0"/>
              </a:rPr>
              <a:t> </a:t>
            </a:r>
            <a:r>
              <a:rPr lang="ru-RU" sz="1200" dirty="0">
                <a:latin typeface="Constantia" pitchFamily="18" charset="0"/>
              </a:rPr>
              <a:t>З.А.</a:t>
            </a:r>
          </a:p>
        </p:txBody>
      </p:sp>
      <p:sp>
        <p:nvSpPr>
          <p:cNvPr id="18472" name="TextBox 48"/>
          <p:cNvSpPr txBox="1">
            <a:spLocks noChangeArrowheads="1"/>
          </p:cNvSpPr>
          <p:nvPr/>
        </p:nvSpPr>
        <p:spPr bwMode="auto">
          <a:xfrm>
            <a:off x="6786563" y="5143500"/>
            <a:ext cx="12144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solidFill>
                  <a:srgbClr val="00206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51" name="Прямоугольник 50"/>
          <p:cNvSpPr>
            <a:spLocks noChangeArrowheads="1"/>
          </p:cNvSpPr>
          <p:nvPr/>
        </p:nvSpPr>
        <p:spPr bwMode="auto">
          <a:xfrm>
            <a:off x="4429125" y="5572140"/>
            <a:ext cx="4714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Constantia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Гончарова Зинаида Алексеевна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cs typeface="Arial" charset="0"/>
            </a:endParaRPr>
          </a:p>
        </p:txBody>
      </p:sp>
      <p:pic>
        <p:nvPicPr>
          <p:cNvPr id="53" name="Рисунок 52" descr="свеча.jpg"/>
          <p:cNvPicPr>
            <a:picLocks noChangeAspect="1"/>
          </p:cNvPicPr>
          <p:nvPr/>
        </p:nvPicPr>
        <p:blipFill>
          <a:blip r:embed="rId17" cstate="screen"/>
          <a:stretch>
            <a:fillRect/>
          </a:stretch>
        </p:blipFill>
        <p:spPr>
          <a:xfrm>
            <a:off x="7929586" y="4786322"/>
            <a:ext cx="771526" cy="1474213"/>
          </a:xfrm>
          <a:prstGeom prst="ellipse">
            <a:avLst/>
          </a:prstGeom>
          <a:ln w="19050">
            <a:solidFill>
              <a:schemeClr val="tx1"/>
            </a:solidFill>
          </a:ln>
        </p:spPr>
      </p:pic>
      <p:pic>
        <p:nvPicPr>
          <p:cNvPr id="18476" name="Рисунок 53" descr="салют 2.jpg"/>
          <p:cNvPicPr>
            <a:picLocks noChangeAspect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239000" y="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2285984" y="3786190"/>
            <a:ext cx="785818" cy="10636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2500298" y="2857496"/>
            <a:ext cx="12858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200" i="1" dirty="0">
              <a:cs typeface="Arial" charset="0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2214546" y="4786322"/>
            <a:ext cx="10001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Constantia" pitchFamily="18" charset="0"/>
              </a:rPr>
              <a:t> </a:t>
            </a:r>
            <a:r>
              <a:rPr lang="ru-RU" sz="1200" dirty="0" smtClean="0">
                <a:latin typeface="Constantia" pitchFamily="18" charset="0"/>
              </a:rPr>
              <a:t>Смирнова З.П.</a:t>
            </a:r>
            <a:endParaRPr lang="ru-RU" sz="1200" dirty="0">
              <a:latin typeface="Constantia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3143240" y="3786190"/>
            <a:ext cx="815281" cy="1071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3071802" y="4786322"/>
            <a:ext cx="10001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Constantia" pitchFamily="18" charset="0"/>
              </a:rPr>
              <a:t> Смирнов</a:t>
            </a:r>
          </a:p>
          <a:p>
            <a:pPr algn="ctr"/>
            <a:r>
              <a:rPr lang="ru-RU" sz="1200" dirty="0" smtClean="0">
                <a:latin typeface="Constantia" pitchFamily="18" charset="0"/>
              </a:rPr>
              <a:t>Н.А.</a:t>
            </a:r>
            <a:endParaRPr lang="ru-RU" sz="1200" dirty="0">
              <a:latin typeface="Constantia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928662" y="5429264"/>
            <a:ext cx="34237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onstantia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Смирнова Зоя Петровна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cs typeface="Arial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71472" y="5643578"/>
            <a:ext cx="46836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onstantia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Смирнов Николай Александрович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cs typeface="Arial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6572264" y="3857628"/>
            <a:ext cx="642942" cy="9705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6" name="TextBox 55"/>
          <p:cNvSpPr txBox="1"/>
          <p:nvPr/>
        </p:nvSpPr>
        <p:spPr>
          <a:xfrm>
            <a:off x="6357950" y="4714884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Ерёменко А.Х.</a:t>
            </a:r>
            <a:endParaRPr lang="ru-RU" sz="12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7286644" y="3929066"/>
            <a:ext cx="747200" cy="924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1" name="Прямоугольник 60"/>
          <p:cNvSpPr/>
          <p:nvPr/>
        </p:nvSpPr>
        <p:spPr>
          <a:xfrm>
            <a:off x="4429124" y="5286388"/>
            <a:ext cx="4323620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Арошевич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Татьяна Васильевна</a:t>
            </a:r>
            <a:endParaRPr lang="ru-RU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571736" y="5500702"/>
            <a:ext cx="3951338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Ерёменко Анна Харитоновна</a:t>
            </a:r>
            <a:endParaRPr lang="ru-RU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143768" y="4714884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err="1" smtClean="0"/>
              <a:t>Арошевич</a:t>
            </a:r>
            <a:r>
              <a:rPr lang="ru-RU" sz="1200" dirty="0" smtClean="0"/>
              <a:t> Т.В.</a:t>
            </a:r>
            <a:endParaRPr lang="ru-RU" sz="1200" dirty="0"/>
          </a:p>
        </p:txBody>
      </p:sp>
      <p:sp>
        <p:nvSpPr>
          <p:cNvPr id="65" name="WordArt 17"/>
          <p:cNvSpPr>
            <a:spLocks noChangeArrowheads="1" noChangeShapeType="1" noTextEdit="1"/>
          </p:cNvSpPr>
          <p:nvPr/>
        </p:nvSpPr>
        <p:spPr bwMode="auto">
          <a:xfrm>
            <a:off x="7572396" y="6143644"/>
            <a:ext cx="1428760" cy="500066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 extrusionH="76200">
            <a:extrusionClr>
              <a:srgbClr val="002060"/>
            </a:extrusionClr>
          </a:sp3d>
        </p:spPr>
        <p:txBody>
          <a:bodyPr wrap="none" fromWordArt="1">
            <a:prstTxWarp prst="textCanDown">
              <a:avLst>
                <a:gd name="adj" fmla="val 33333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contourW="12700" prstMaterial="metal">
              <a:bevelT w="38100" h="25400"/>
              <a:extrusionClr>
                <a:srgbClr val="FFFF00"/>
              </a:extrusionClr>
              <a:contourClr>
                <a:srgbClr val="FFFF00"/>
              </a:contourClr>
            </a:sp3d>
          </a:bodyPr>
          <a:lstStyle/>
          <a:p>
            <a:pPr algn="ctr"/>
            <a:r>
              <a:rPr lang="ru-RU" b="1" kern="10" dirty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свеча </a:t>
            </a:r>
            <a:r>
              <a:rPr lang="ru-RU" b="1" kern="1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  Мудрости</a:t>
            </a:r>
            <a:endParaRPr lang="ru-RU" b="1" kern="10" dirty="0">
              <a:ln w="50800"/>
              <a:solidFill>
                <a:schemeClr val="bg1">
                  <a:shade val="50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000"/>
                            </p:stCondLst>
                            <p:childTnLst>
                              <p:par>
                                <p:cTn id="9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7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3000"/>
                            </p:stCondLst>
                            <p:childTnLst>
                              <p:par>
                                <p:cTn id="1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5000"/>
                            </p:stCondLst>
                            <p:childTnLst>
                              <p:par>
                                <p:cTn id="19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26000"/>
                            </p:stCondLst>
                            <p:childTnLst>
                              <p:par>
                                <p:cTn id="20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0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29000"/>
                            </p:stCondLst>
                            <p:childTnLst>
                              <p:par>
                                <p:cTn id="2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31000"/>
                            </p:stCondLst>
                            <p:childTnLst>
                              <p:par>
                                <p:cTn id="23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32000"/>
                            </p:stCondLst>
                            <p:childTnLst>
                              <p:par>
                                <p:cTn id="2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33000"/>
                            </p:stCondLst>
                            <p:childTnLst>
                              <p:par>
                                <p:cTn id="25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3" grpId="0"/>
      <p:bldP spid="13" grpId="1"/>
      <p:bldP spid="21" grpId="0"/>
      <p:bldP spid="23" grpId="0"/>
      <p:bldP spid="23" grpId="1"/>
      <p:bldP spid="25" grpId="0"/>
      <p:bldP spid="27" grpId="0"/>
      <p:bldP spid="29" grpId="0"/>
      <p:bldP spid="36" grpId="0"/>
      <p:bldP spid="37" grpId="0"/>
      <p:bldP spid="37" grpId="1"/>
      <p:bldP spid="39" grpId="0"/>
      <p:bldP spid="40" grpId="0"/>
      <p:bldP spid="40" grpId="1"/>
      <p:bldP spid="42" grpId="0"/>
      <p:bldP spid="42" grpId="1"/>
      <p:bldP spid="48" grpId="0"/>
      <p:bldP spid="51" grpId="0"/>
      <p:bldP spid="51" grpId="1"/>
      <p:bldP spid="52" grpId="0"/>
      <p:bldP spid="54" grpId="0"/>
      <p:bldP spid="59" grpId="0"/>
      <p:bldP spid="59" grpId="1"/>
      <p:bldP spid="60" grpId="0"/>
      <p:bldP spid="60" grpId="1"/>
      <p:bldP spid="56" grpId="0"/>
      <p:bldP spid="61" grpId="0"/>
      <p:bldP spid="61" grpId="1"/>
      <p:bldP spid="62" grpId="0"/>
      <p:bldP spid="62" grpId="1"/>
      <p:bldP spid="63" grpId="0"/>
      <p:bldP spid="6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2677</TotalTime>
  <Words>182</Words>
  <Application>Microsoft Office PowerPoint</Application>
  <PresentationFormat>Экран (4:3)</PresentationFormat>
  <Paragraphs>55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64</cp:revision>
  <dcterms:created xsi:type="dcterms:W3CDTF">2011-11-12T20:37:05Z</dcterms:created>
  <dcterms:modified xsi:type="dcterms:W3CDTF">2013-10-15T17:44:04Z</dcterms:modified>
</cp:coreProperties>
</file>