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3" r:id="rId2"/>
    <p:sldId id="264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58" autoAdjust="0"/>
    <p:restoredTop sz="91005" autoAdjust="0"/>
  </p:normalViewPr>
  <p:slideViewPr>
    <p:cSldViewPr>
      <p:cViewPr varScale="1">
        <p:scale>
          <a:sx n="106" d="100"/>
          <a:sy n="106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3860D-0CCA-47EE-A3F6-63A1FABD556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CAE4-DF73-4F24-9C55-3698A26D9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622C-E21E-4A9A-B12D-604E4680D40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0819-002B-4598-9E9D-F65FF39C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9078-5A3A-49CD-A6C9-1F775DB5DEE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E4CD-08AD-4BF1-894D-956E2831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98AF-7718-49F9-8073-77F93EC409C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9678-E327-4356-91F4-91A46532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05FE-8627-40CB-886C-E8F196001FAB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0C39-404B-4917-B86D-88E703D7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4DE-91BF-41AF-A76F-BE6C044DBFF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B049-0A4B-4D95-99D0-09404C62F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3A26-222B-41F0-8835-CD43EDD9399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FA675-770F-441A-BBFD-5D8A998B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21F1-EC73-4C1C-9363-1A3492CB2463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518E-7D5F-4458-A7F1-5421AC2F8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92BD-4E20-4C57-A061-A4D532886522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29352-0B84-4662-A84D-D4BFB745D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7BEC-3BBC-4DF2-A783-E08183CC69CA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BDE6-EBC1-4104-85E2-4AC3D2F76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C73C5-0E0E-4F9F-918F-F379E4D92A99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6B666-9F01-4E4F-B5FB-379D55C5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EAC8-932F-470D-BFC9-07A3D62E5F6C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84EB-1475-4BA8-B273-74235D68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0A7416-F158-4FED-85AB-42F3436376AD}" type="datetimeFigureOut">
              <a:rPr lang="ru-RU"/>
              <a:pPr>
                <a:defRPr/>
              </a:pPr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23EE6-6718-4676-8C54-5B0D09F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18" Type="http://schemas.openxmlformats.org/officeDocument/2006/relationships/image" Target="../media/image18.emf"/><Relationship Id="rId3" Type="http://schemas.openxmlformats.org/officeDocument/2006/relationships/image" Target="../media/image3.w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17" Type="http://schemas.openxmlformats.org/officeDocument/2006/relationships/image" Target="../media/image17.emf"/><Relationship Id="rId2" Type="http://schemas.openxmlformats.org/officeDocument/2006/relationships/image" Target="../media/image2.wmf"/><Relationship Id="rId16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10" Type="http://schemas.openxmlformats.org/officeDocument/2006/relationships/image" Target="../media/image10.jpeg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9" descr="C:\Documents and Settings\Admin\Local Settings\Temporary Internet Files\Content.IE5\8OKGXFDP\MC900305579[1].wm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841159">
            <a:off x="8226425" y="301625"/>
            <a:ext cx="82867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757542">
            <a:off x="8048289" y="969635"/>
            <a:ext cx="5886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askerville Old Face" pitchFamily="18" charset="0"/>
                <a:cs typeface="Arial" pitchFamily="34" charset="0"/>
              </a:rPr>
              <a:t>75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4" descr="C:\Documents and Settings\Admin\Local Settings\Temporary Internet Files\Content.IE5\4H94P1TS\MC900344569[1].wm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285750"/>
            <a:ext cx="18669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4348" y="4214818"/>
            <a:ext cx="7572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cs typeface="Arial" charset="0"/>
              </a:rPr>
              <a:t>Шумейко Валентина Архиповна</a:t>
            </a:r>
            <a:r>
              <a:rPr lang="ru-RU" sz="3200" dirty="0">
                <a:latin typeface="Arial Black" pitchFamily="34" charset="0"/>
              </a:rPr>
              <a:t>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643042" y="4214818"/>
            <a:ext cx="6292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cs typeface="Arial" charset="0"/>
              </a:rPr>
              <a:t>Лукашова Ксения Степановна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28728" y="4357694"/>
            <a:ext cx="66847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cs typeface="Arial" charset="0"/>
              </a:rPr>
              <a:t> </a:t>
            </a:r>
            <a:r>
              <a:rPr lang="ru-RU" sz="3200" b="1" dirty="0">
                <a:cs typeface="Arial" charset="0"/>
              </a:rPr>
              <a:t>Коваленко Степан </a:t>
            </a:r>
            <a:r>
              <a:rPr lang="ru-RU" sz="3200" b="1" dirty="0" smtClean="0">
                <a:cs typeface="Arial" charset="0"/>
              </a:rPr>
              <a:t>Игнатьевич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20487" name="Прямоугольник 13"/>
          <p:cNvSpPr>
            <a:spLocks noChangeArrowheads="1"/>
          </p:cNvSpPr>
          <p:nvPr/>
        </p:nvSpPr>
        <p:spPr bwMode="auto">
          <a:xfrm>
            <a:off x="1714500" y="17145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 Black" pitchFamily="34" charset="0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screen"/>
          <a:srcRect r="603" b="13762"/>
          <a:stretch>
            <a:fillRect/>
          </a:stretch>
        </p:blipFill>
        <p:spPr bwMode="auto">
          <a:xfrm>
            <a:off x="3429000" y="1214438"/>
            <a:ext cx="15716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screen"/>
          <a:srcRect l="11987" r="3088" b="17546"/>
          <a:stretch>
            <a:fillRect/>
          </a:stretch>
        </p:blipFill>
        <p:spPr bwMode="auto">
          <a:xfrm>
            <a:off x="3357563" y="1214438"/>
            <a:ext cx="15716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screen"/>
          <a:srcRect r="4167" b="14932"/>
          <a:stretch>
            <a:fillRect/>
          </a:stretch>
        </p:blipFill>
        <p:spPr bwMode="auto">
          <a:xfrm>
            <a:off x="3286125" y="1147763"/>
            <a:ext cx="1643063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1"/>
          <p:cNvPicPr>
            <a:picLocks noChangeAspect="1" noChangeArrowheads="1"/>
          </p:cNvPicPr>
          <p:nvPr/>
        </p:nvPicPr>
        <p:blipFill>
          <a:blip r:embed="rId7" cstate="screen"/>
          <a:srcRect r="4729" b="22217"/>
          <a:stretch>
            <a:fillRect/>
          </a:stretch>
        </p:blipFill>
        <p:spPr bwMode="auto">
          <a:xfrm>
            <a:off x="3071813" y="1000125"/>
            <a:ext cx="214312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214414" y="4357694"/>
            <a:ext cx="6000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err="1">
                <a:cs typeface="Arial" charset="0"/>
              </a:rPr>
              <a:t>Шатохина</a:t>
            </a:r>
            <a:r>
              <a:rPr lang="ru-RU" sz="3200" b="1" dirty="0">
                <a:cs typeface="Arial" charset="0"/>
              </a:rPr>
              <a:t> Мария Павловна</a:t>
            </a: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1000100" y="4429132"/>
            <a:ext cx="6734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cs typeface="Arial" charset="0"/>
              </a:rPr>
              <a:t> </a:t>
            </a:r>
            <a:r>
              <a:rPr lang="ru-RU" sz="3200" b="1" dirty="0" err="1">
                <a:cs typeface="Arial" charset="0"/>
              </a:rPr>
              <a:t>Арошевич</a:t>
            </a:r>
            <a:r>
              <a:rPr lang="ru-RU" sz="3200" b="1" dirty="0">
                <a:cs typeface="Arial" charset="0"/>
              </a:rPr>
              <a:t> Святослав Петрович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915816" y="908720"/>
            <a:ext cx="200025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9"/>
          <p:cNvPicPr>
            <a:picLocks noChangeAspect="1" noChangeArrowheads="1"/>
          </p:cNvPicPr>
          <p:nvPr/>
        </p:nvPicPr>
        <p:blipFill>
          <a:blip r:embed="rId9" cstate="screen"/>
          <a:srcRect l="4237" t="2779" r="11015" b="16666"/>
          <a:stretch>
            <a:fillRect/>
          </a:stretch>
        </p:blipFill>
        <p:spPr bwMode="auto">
          <a:xfrm>
            <a:off x="3131840" y="1124744"/>
            <a:ext cx="17240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071538" y="4429132"/>
            <a:ext cx="671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cs typeface="Arial" charset="0"/>
              </a:rPr>
              <a:t> Московкин </a:t>
            </a:r>
            <a:r>
              <a:rPr lang="ru-RU" sz="3200" b="1" dirty="0" err="1">
                <a:cs typeface="Arial" charset="0"/>
              </a:rPr>
              <a:t>Федос</a:t>
            </a:r>
            <a:r>
              <a:rPr lang="ru-RU" sz="3200" b="1" dirty="0">
                <a:cs typeface="Arial" charset="0"/>
              </a:rPr>
              <a:t> </a:t>
            </a:r>
            <a:r>
              <a:rPr lang="ru-RU" sz="3200" b="1" dirty="0" err="1">
                <a:cs typeface="Arial" charset="0"/>
              </a:rPr>
              <a:t>Павлинович</a:t>
            </a:r>
            <a:r>
              <a:rPr lang="ru-RU" sz="3200" b="1" dirty="0">
                <a:cs typeface="Arial" charset="0"/>
              </a:rPr>
              <a:t> 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214414" y="4357694"/>
            <a:ext cx="59137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cs typeface="Arial" charset="0"/>
              </a:rPr>
              <a:t> </a:t>
            </a:r>
            <a:r>
              <a:rPr lang="ru-RU" sz="3200" b="1" dirty="0" err="1" smtClean="0">
                <a:cs typeface="Arial" charset="0"/>
              </a:rPr>
              <a:t>Пеньшина</a:t>
            </a:r>
            <a:r>
              <a:rPr lang="ru-RU" sz="3200" b="1" dirty="0" smtClean="0">
                <a:cs typeface="Arial" charset="0"/>
              </a:rPr>
              <a:t> Анна Ильинична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203848" y="1340768"/>
            <a:ext cx="1428760" cy="223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1" cstate="screen">
            <a:lum contrast="20000"/>
          </a:blip>
          <a:srcRect l="12119" r="3051" b="18135"/>
          <a:stretch>
            <a:fillRect/>
          </a:stretch>
        </p:blipFill>
        <p:spPr bwMode="auto">
          <a:xfrm>
            <a:off x="3203848" y="1196752"/>
            <a:ext cx="150019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36"/>
          <p:cNvSpPr>
            <a:spLocks noChangeArrowheads="1"/>
          </p:cNvSpPr>
          <p:nvPr/>
        </p:nvSpPr>
        <p:spPr bwMode="auto">
          <a:xfrm>
            <a:off x="1142976" y="4357694"/>
            <a:ext cx="6042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cs typeface="Arial" charset="0"/>
              </a:rPr>
              <a:t> </a:t>
            </a:r>
            <a:r>
              <a:rPr lang="ru-RU" sz="3200" b="1" dirty="0">
                <a:cs typeface="Arial" charset="0"/>
              </a:rPr>
              <a:t>Авилова Мария Васильевна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12" cstate="screen">
            <a:lum contrast="40000"/>
          </a:blip>
          <a:srcRect/>
          <a:stretch>
            <a:fillRect/>
          </a:stretch>
        </p:blipFill>
        <p:spPr bwMode="auto">
          <a:xfrm>
            <a:off x="3131840" y="1124744"/>
            <a:ext cx="1620838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9"/>
          <p:cNvSpPr txBox="1">
            <a:spLocks noChangeArrowheads="1"/>
          </p:cNvSpPr>
          <p:nvPr/>
        </p:nvSpPr>
        <p:spPr bwMode="auto">
          <a:xfrm>
            <a:off x="571472" y="4357694"/>
            <a:ext cx="671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cs typeface="Arial" charset="0"/>
              </a:rPr>
              <a:t> </a:t>
            </a:r>
            <a:r>
              <a:rPr lang="en-US" sz="3200" b="1" dirty="0" smtClean="0">
                <a:cs typeface="Arial" charset="0"/>
              </a:rPr>
              <a:t> </a:t>
            </a:r>
            <a:r>
              <a:rPr lang="ru-RU" sz="3200" b="1" dirty="0" smtClean="0">
                <a:cs typeface="Arial" charset="0"/>
              </a:rPr>
              <a:t>Ивлева Тамара Фёдоровна </a:t>
            </a:r>
            <a:endParaRPr lang="ru-RU" sz="3200" b="1" dirty="0">
              <a:cs typeface="Arial" charset="0"/>
            </a:endParaRPr>
          </a:p>
        </p:txBody>
      </p:sp>
      <p:sp>
        <p:nvSpPr>
          <p:cNvPr id="26" name="TextBox 29"/>
          <p:cNvSpPr txBox="1">
            <a:spLocks noChangeArrowheads="1"/>
          </p:cNvSpPr>
          <p:nvPr/>
        </p:nvSpPr>
        <p:spPr bwMode="auto">
          <a:xfrm>
            <a:off x="1071538" y="4357694"/>
            <a:ext cx="671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cs typeface="Arial" charset="0"/>
              </a:rPr>
              <a:t> </a:t>
            </a:r>
            <a:r>
              <a:rPr lang="ru-RU" sz="3200" b="1" dirty="0" smtClean="0">
                <a:cs typeface="Arial" charset="0"/>
              </a:rPr>
              <a:t> </a:t>
            </a:r>
            <a:r>
              <a:rPr lang="ru-RU" sz="3200" b="1" dirty="0" err="1" smtClean="0">
                <a:cs typeface="Arial" charset="0"/>
              </a:rPr>
              <a:t>Мортикова</a:t>
            </a:r>
            <a:r>
              <a:rPr lang="ru-RU" sz="3200" b="1" dirty="0" smtClean="0">
                <a:cs typeface="Arial" charset="0"/>
              </a:rPr>
              <a:t> Нина Степановна</a:t>
            </a:r>
            <a:endParaRPr lang="ru-RU" sz="3200" b="1" dirty="0">
              <a:cs typeface="Arial" charset="0"/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13" cstate="screen">
            <a:lum/>
          </a:blip>
          <a:srcRect l="10290" r="7393" b="18387"/>
          <a:stretch>
            <a:fillRect/>
          </a:stretch>
        </p:blipFill>
        <p:spPr bwMode="auto">
          <a:xfrm>
            <a:off x="3131840" y="1124744"/>
            <a:ext cx="171451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29"/>
          <p:cNvSpPr txBox="1">
            <a:spLocks noChangeArrowheads="1"/>
          </p:cNvSpPr>
          <p:nvPr/>
        </p:nvSpPr>
        <p:spPr bwMode="auto">
          <a:xfrm>
            <a:off x="1259632" y="4293096"/>
            <a:ext cx="671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cs typeface="Arial" charset="0"/>
              </a:rPr>
              <a:t> </a:t>
            </a:r>
            <a:r>
              <a:rPr lang="ru-RU" sz="3200" b="1" dirty="0" err="1">
                <a:cs typeface="Arial" charset="0"/>
              </a:rPr>
              <a:t>Фрундина</a:t>
            </a:r>
            <a:r>
              <a:rPr lang="ru-RU" sz="3200" b="1" dirty="0">
                <a:cs typeface="Arial" charset="0"/>
              </a:rPr>
              <a:t> Татьяна Васильевна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14" cstate="screen">
            <a:lum contrast="30000"/>
          </a:blip>
          <a:srcRect/>
          <a:stretch>
            <a:fillRect/>
          </a:stretch>
        </p:blipFill>
        <p:spPr bwMode="auto">
          <a:xfrm>
            <a:off x="3707904" y="1196752"/>
            <a:ext cx="17621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15" cstate="screen">
            <a:lum contrast="10000"/>
          </a:blip>
          <a:srcRect l="4237" r="11017" b="18753"/>
          <a:stretch>
            <a:fillRect/>
          </a:stretch>
        </p:blipFill>
        <p:spPr bwMode="auto">
          <a:xfrm>
            <a:off x="3707904" y="1268760"/>
            <a:ext cx="1571636" cy="243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26"/>
          <p:cNvSpPr txBox="1">
            <a:spLocks noChangeArrowheads="1"/>
          </p:cNvSpPr>
          <p:nvPr/>
        </p:nvSpPr>
        <p:spPr bwMode="auto">
          <a:xfrm>
            <a:off x="1214414" y="4286256"/>
            <a:ext cx="6429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cs typeface="Arial" charset="0"/>
              </a:rPr>
              <a:t>  Асеев Николай Петрович</a:t>
            </a:r>
          </a:p>
        </p:txBody>
      </p:sp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16" cstate="screen">
            <a:lum contrast="20000"/>
          </a:blip>
          <a:srcRect l="8242" r="9340" b="19737"/>
          <a:stretch>
            <a:fillRect/>
          </a:stretch>
        </p:blipFill>
        <p:spPr bwMode="auto">
          <a:xfrm>
            <a:off x="3347864" y="1124744"/>
            <a:ext cx="176213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27"/>
          <p:cNvSpPr txBox="1">
            <a:spLocks noChangeArrowheads="1"/>
          </p:cNvSpPr>
          <p:nvPr/>
        </p:nvSpPr>
        <p:spPr bwMode="auto">
          <a:xfrm>
            <a:off x="1214414" y="4357694"/>
            <a:ext cx="6429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cs typeface="Arial" charset="0"/>
              </a:rPr>
              <a:t>Шульга Людмила Сергеевна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131840" y="1052736"/>
            <a:ext cx="213227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" name="TextBox 30"/>
          <p:cNvSpPr txBox="1">
            <a:spLocks noChangeArrowheads="1"/>
          </p:cNvSpPr>
          <p:nvPr/>
        </p:nvSpPr>
        <p:spPr bwMode="auto">
          <a:xfrm>
            <a:off x="1285852" y="4214818"/>
            <a:ext cx="6429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cs typeface="Arial" charset="0"/>
              </a:rPr>
              <a:t> Грачёва Галина Павловна</a:t>
            </a: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3203848" y="1124744"/>
            <a:ext cx="1857388" cy="2550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31"/>
          <p:cNvSpPr txBox="1">
            <a:spLocks noChangeArrowheads="1"/>
          </p:cNvSpPr>
          <p:nvPr/>
        </p:nvSpPr>
        <p:spPr bwMode="auto">
          <a:xfrm>
            <a:off x="1475656" y="4077072"/>
            <a:ext cx="53578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cs typeface="Arial" charset="0"/>
              </a:rPr>
              <a:t> Андреева (Шумейко)</a:t>
            </a:r>
          </a:p>
          <a:p>
            <a:r>
              <a:rPr lang="ru-RU" sz="3200" b="1" dirty="0">
                <a:cs typeface="Arial" charset="0"/>
              </a:rPr>
              <a:t> Светлана Алексеевна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2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4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30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1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66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2" dur="1000" fill="hold"/>
                                        <p:tgtEl>
                                          <p:spTgt spid="2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1500"/>
                            </p:stCondLst>
                            <p:childTnLst>
                              <p:par>
                                <p:cTn id="187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93" dur="1000" fill="hold"/>
                                        <p:tgtEl>
                                          <p:spTgt spid="2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4000"/>
                            </p:stCondLst>
                            <p:childTnLst>
                              <p:par>
                                <p:cTn id="208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14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25500"/>
                            </p:stCondLst>
                            <p:childTnLst>
                              <p:par>
                                <p:cTn id="2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26500"/>
                            </p:stCondLst>
                            <p:childTnLst>
                              <p:par>
                                <p:cTn id="229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5" dur="1000" fill="hold"/>
                                        <p:tgtEl>
                                          <p:spTgt spid="3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36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29000"/>
                            </p:stCondLst>
                            <p:childTnLst>
                              <p:par>
                                <p:cTn id="250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56" dur="1000" fill="hold"/>
                                        <p:tgtEl>
                                          <p:spTgt spid="3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57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30500"/>
                            </p:stCondLst>
                            <p:childTnLst>
                              <p:par>
                                <p:cTn id="2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31500"/>
                            </p:stCondLst>
                            <p:childTnLst>
                              <p:par>
                                <p:cTn id="271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7" dur="1000" fill="hold"/>
                                        <p:tgtEl>
                                          <p:spTgt spid="4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78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33000"/>
                            </p:stCondLst>
                            <p:childTnLst>
                              <p:par>
                                <p:cTn id="28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34000"/>
                            </p:stCondLst>
                            <p:childTnLst>
                              <p:par>
                                <p:cTn id="292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3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98" dur="1000" fill="hold"/>
                                        <p:tgtEl>
                                          <p:spTgt spid="4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99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35500"/>
                            </p:stCondLst>
                            <p:childTnLst>
                              <p:par>
                                <p:cTn id="30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36500"/>
                            </p:stCondLst>
                            <p:childTnLst>
                              <p:par>
                                <p:cTn id="313" presetID="55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4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9" dur="1000" fill="hold"/>
                                        <p:tgtEl>
                                          <p:spTgt spid="4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20" presetID="2" presetClass="exit" presetSubtype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1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9" grpId="0"/>
      <p:bldP spid="9" grpId="1"/>
      <p:bldP spid="9" grpId="2"/>
      <p:bldP spid="13" grpId="0"/>
      <p:bldP spid="13" grpId="1"/>
      <p:bldP spid="13" grpId="2"/>
      <p:bldP spid="31" grpId="0"/>
      <p:bldP spid="31" grpId="1"/>
      <p:bldP spid="31" grpId="2"/>
      <p:bldP spid="33" grpId="0"/>
      <p:bldP spid="33" grpId="1"/>
      <p:bldP spid="33" grpId="2"/>
      <p:bldP spid="36" grpId="0"/>
      <p:bldP spid="36" grpId="1"/>
      <p:bldP spid="36" grpId="2"/>
      <p:bldP spid="18" grpId="0"/>
      <p:bldP spid="18" grpId="1"/>
      <p:bldP spid="18" grpId="2"/>
      <p:bldP spid="21" grpId="0"/>
      <p:bldP spid="21" grpId="1"/>
      <p:bldP spid="21" grpId="2"/>
      <p:bldP spid="24" grpId="0"/>
      <p:bldP spid="24" grpId="1"/>
      <p:bldP spid="24" grpId="2"/>
      <p:bldP spid="26" grpId="0"/>
      <p:bldP spid="26" grpId="1"/>
      <p:bldP spid="26" grpId="2"/>
      <p:bldP spid="32" grpId="0"/>
      <p:bldP spid="32" grpId="1"/>
      <p:bldP spid="32" grpId="2"/>
      <p:bldP spid="39" grpId="0"/>
      <p:bldP spid="39" grpId="1"/>
      <p:bldP spid="39" grpId="2"/>
      <p:bldP spid="41" grpId="0"/>
      <p:bldP spid="41" grpId="1"/>
      <p:bldP spid="41" grpId="2"/>
      <p:bldP spid="42" grpId="0"/>
      <p:bldP spid="42" grpId="1"/>
      <p:bldP spid="42" grpId="2"/>
      <p:bldP spid="44" grpId="0"/>
      <p:bldP spid="44" grpId="1"/>
      <p:bldP spid="44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птицы.gif"/>
          <p:cNvPicPr>
            <a:picLocks noChangeAspect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2677</TotalTime>
  <Words>61</Words>
  <Application>Microsoft Office PowerPoint</Application>
  <PresentationFormat>Экран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61</cp:revision>
  <dcterms:created xsi:type="dcterms:W3CDTF">2011-11-12T20:37:05Z</dcterms:created>
  <dcterms:modified xsi:type="dcterms:W3CDTF">2013-10-15T17:45:15Z</dcterms:modified>
</cp:coreProperties>
</file>