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98" r:id="rId2"/>
    <p:sldId id="267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8" autoAdjust="0"/>
    <p:restoredTop sz="91005" autoAdjust="0"/>
  </p:normalViewPr>
  <p:slideViewPr>
    <p:cSldViewPr>
      <p:cViewPr varScale="1">
        <p:scale>
          <a:sx n="106" d="100"/>
          <a:sy n="106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3860D-0CCA-47EE-A3F6-63A1FABD556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CAE4-DF73-4F24-9C55-3698A26D9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622C-E21E-4A9A-B12D-604E4680D40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0819-002B-4598-9E9D-F65FF39C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9078-5A3A-49CD-A6C9-1F775DB5DEE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E4CD-08AD-4BF1-894D-956E2831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98AF-7718-49F9-8073-77F93EC409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9678-E327-4356-91F4-91A46532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05FE-8627-40CB-886C-E8F196001FA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0C39-404B-4917-B86D-88E703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4DE-91BF-41AF-A76F-BE6C044DBFF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B049-0A4B-4D95-99D0-09404C62F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3A26-222B-41F0-8835-CD43EDD9399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675-770F-441A-BBFD-5D8A998B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21F1-EC73-4C1C-9363-1A3492CB2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518E-7D5F-4458-A7F1-5421AC2F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92BD-4E20-4C57-A061-A4D53288652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352-0B84-4662-A84D-D4BFB745D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7BEC-3BBC-4DF2-A783-E08183CC69CA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BDE6-EBC1-4104-85E2-4AC3D2F7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73C5-0E0E-4F9F-918F-F379E4D92A9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666-9F01-4E4F-B5FB-379D55C5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EAC8-932F-470D-BFC9-07A3D62E5F6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84EB-1475-4BA8-B273-74235D6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0A7416-F158-4FED-85AB-42F3436376A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23EE6-6718-4676-8C54-5B0D09F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emf"/><Relationship Id="rId7" Type="http://schemas.openxmlformats.org/officeDocument/2006/relationships/image" Target="../media/image9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448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09" y="382"/>
            <a:ext cx="9130582" cy="6857236"/>
          </a:xfrm>
          <a:prstGeom prst="rect">
            <a:avLst/>
          </a:prstGeom>
        </p:spPr>
      </p:pic>
      <p:pic>
        <p:nvPicPr>
          <p:cNvPr id="3" name="Рисунок 16" descr="салют 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57166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6" descr="салют 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495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6" descr="салют 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6578" y="28572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6" descr="салют 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495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43240" y="3929066"/>
            <a:ext cx="1794884" cy="24288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3857628"/>
            <a:ext cx="1785950" cy="267432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Рисунок 7" descr="шары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946" y="1214422"/>
            <a:ext cx="805304" cy="147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rot="20790152">
            <a:off x="274397" y="560659"/>
            <a:ext cx="5886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7" name="Рисунок 11" descr="салюты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43834" y="785794"/>
            <a:ext cx="1214437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Рисунок 12" descr="салюты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929562" y="3286124"/>
            <a:ext cx="1214438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свеча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428728" y="2357430"/>
            <a:ext cx="1277070" cy="2321943"/>
          </a:xfrm>
          <a:prstGeom prst="ellipse">
            <a:avLst/>
          </a:prstGeom>
          <a:ln w="19050">
            <a:solidFill>
              <a:schemeClr val="tx1"/>
            </a:solidFill>
          </a:ln>
        </p:spPr>
      </p:pic>
      <p:pic>
        <p:nvPicPr>
          <p:cNvPr id="15" name="Рисунок 14" descr="img246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16200000">
            <a:off x="5164006" y="1051045"/>
            <a:ext cx="2706526" cy="18902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img253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16200000">
            <a:off x="2772375" y="1085221"/>
            <a:ext cx="2622168" cy="1880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салюты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71604" y="1214422"/>
            <a:ext cx="1214438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WordArt 17"/>
          <p:cNvSpPr>
            <a:spLocks noChangeArrowheads="1" noChangeShapeType="1" noTextEdit="1"/>
          </p:cNvSpPr>
          <p:nvPr/>
        </p:nvSpPr>
        <p:spPr bwMode="auto">
          <a:xfrm>
            <a:off x="1285852" y="4786322"/>
            <a:ext cx="1643074" cy="50006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rgbClr val="002060"/>
            </a:extrusionClr>
          </a:sp3d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contourW="12700" prstMaterial="metal">
              <a:bevelT w="38100" h="25400"/>
              <a:extrusionClr>
                <a:srgbClr val="FFFF00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ru-RU" b="1" kern="10" dirty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свеча  </a:t>
            </a:r>
            <a:r>
              <a:rPr lang="ru-RU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 Зрелости</a:t>
            </a:r>
            <a:endParaRPr lang="ru-RU" b="1" kern="10" dirty="0">
              <a:ln w="50800"/>
              <a:solidFill>
                <a:schemeClr val="bg1">
                  <a:shade val="5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2676</TotalTime>
  <Words>3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58</cp:revision>
  <dcterms:created xsi:type="dcterms:W3CDTF">2011-11-12T20:37:05Z</dcterms:created>
  <dcterms:modified xsi:type="dcterms:W3CDTF">2013-10-15T17:54:35Z</dcterms:modified>
</cp:coreProperties>
</file>