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2" r:id="rId2"/>
    <p:sldId id="273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5128" y="1142984"/>
            <a:ext cx="1495825" cy="2035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142984"/>
            <a:ext cx="1628447" cy="20717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429000"/>
            <a:ext cx="1571637" cy="19341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14546" y="3500438"/>
            <a:ext cx="1428760" cy="1991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98" y="1214422"/>
            <a:ext cx="1737701" cy="2033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86578" y="3857628"/>
            <a:ext cx="1905000" cy="1905000"/>
          </a:xfrm>
          <a:prstGeom prst="rect">
            <a:avLst/>
          </a:prstGeom>
        </p:spPr>
      </p:pic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20" y="3857628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5143500" y="4714875"/>
            <a:ext cx="1357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>
                <a:solidFill>
                  <a:srgbClr val="002060"/>
                </a:solidFill>
                <a:latin typeface="Constantia" pitchFamily="18" charset="0"/>
              </a:rPr>
              <a:t>Ерёмина А.И.</a:t>
            </a:r>
          </a:p>
        </p:txBody>
      </p:sp>
      <p:pic>
        <p:nvPicPr>
          <p:cNvPr id="10" name="Рисунок 9" descr="img24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476146">
            <a:off x="5639595" y="1233311"/>
            <a:ext cx="2433470" cy="1664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24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506662" y="993876"/>
            <a:ext cx="2416961" cy="17150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25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5755874">
            <a:off x="1444441" y="1155635"/>
            <a:ext cx="2357453" cy="1670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img24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2362091" y="4138711"/>
            <a:ext cx="2633866" cy="1785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салют 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00892" y="3857628"/>
            <a:ext cx="1905000" cy="1905000"/>
          </a:xfrm>
          <a:prstGeom prst="rect">
            <a:avLst/>
          </a:prstGeom>
        </p:spPr>
      </p:pic>
      <p:pic>
        <p:nvPicPr>
          <p:cNvPr id="16" name="Рисунок 15" descr="салют 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4282" y="3929066"/>
            <a:ext cx="1905000" cy="1905000"/>
          </a:xfrm>
          <a:prstGeom prst="rect">
            <a:avLst/>
          </a:prstGeom>
        </p:spPr>
      </p:pic>
      <p:pic>
        <p:nvPicPr>
          <p:cNvPr id="9" name="Рисунок 8" descr="img23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16200000">
            <a:off x="4863027" y="4066667"/>
            <a:ext cx="2608312" cy="1904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2676</TotalTime>
  <Words>3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2011-11-12T20:37:05Z</dcterms:created>
  <dcterms:modified xsi:type="dcterms:W3CDTF">2013-10-15T17:57:14Z</dcterms:modified>
</cp:coreProperties>
</file>