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74" r:id="rId2"/>
    <p:sldId id="275" r:id="rId3"/>
    <p:sldId id="27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нига школа\y_98f7871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571612"/>
            <a:ext cx="5357850" cy="40167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3190" y="1928802"/>
            <a:ext cx="1768929" cy="38607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салют 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715140" y="500042"/>
            <a:ext cx="1905000" cy="1905000"/>
          </a:xfrm>
          <a:prstGeom prst="rect">
            <a:avLst/>
          </a:prstGeom>
        </p:spPr>
      </p:pic>
      <p:pic>
        <p:nvPicPr>
          <p:cNvPr id="6" name="Рисунок 5" descr="салют 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357166"/>
            <a:ext cx="1905000" cy="1905000"/>
          </a:xfrm>
          <a:prstGeom prst="rect">
            <a:avLst/>
          </a:prstGeom>
        </p:spPr>
      </p:pic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239000" y="4714884"/>
            <a:ext cx="1905000" cy="1905000"/>
          </a:xfrm>
          <a:prstGeom prst="rect">
            <a:avLst/>
          </a:prstGeom>
        </p:spPr>
      </p:pic>
      <p:pic>
        <p:nvPicPr>
          <p:cNvPr id="8" name="Рисунок 7" descr="салют 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4714884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1275911"/>
            <a:ext cx="1804286" cy="2318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14678" y="3786190"/>
            <a:ext cx="2428891" cy="8309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Безопасное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колесо</a:t>
            </a:r>
          </a:p>
        </p:txBody>
      </p:sp>
      <p:pic>
        <p:nvPicPr>
          <p:cNvPr id="4099" name="Picture 3" descr="G:\книга школа\S63016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925501"/>
            <a:ext cx="2143140" cy="2169874"/>
          </a:xfrm>
          <a:prstGeom prst="snip2Diag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4100" name="Picture 4" descr="C:\Documents and Settings\Admin\Мои документы\Мои рисунки\селиванова\NVE0001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428604"/>
            <a:ext cx="2286014" cy="1714511"/>
          </a:xfrm>
          <a:prstGeom prst="round2Diag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6" name="Рисунок 5" descr="салют 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00826" y="3786190"/>
            <a:ext cx="1905000" cy="1905000"/>
          </a:xfrm>
          <a:prstGeom prst="rect">
            <a:avLst/>
          </a:prstGeom>
        </p:spPr>
      </p:pic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857232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cs9838.vkontakte.ru/u61574188/-6/x_c8b574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8992" y="3143248"/>
            <a:ext cx="2214578" cy="1660934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12" descr="http://cs281.vkontakte.ru/u31380866/105631223/x_3693f5d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4679165"/>
            <a:ext cx="2238390" cy="1678793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14" descr="http://cs11045.vkontakte.ru/u61574188/130513321/y_a7b258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4725144"/>
            <a:ext cx="2024116" cy="151746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25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5887620">
            <a:off x="714047" y="1287184"/>
            <a:ext cx="2613710" cy="18887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25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6371966">
            <a:off x="5530671" y="1255883"/>
            <a:ext cx="2571766" cy="1774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игр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571868" y="5000636"/>
            <a:ext cx="1071108" cy="1428735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лёша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214942" y="4929198"/>
            <a:ext cx="1020033" cy="1459515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салют 2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0" y="3071810"/>
            <a:ext cx="1905000" cy="1905000"/>
          </a:xfrm>
          <a:prstGeom prst="rect">
            <a:avLst/>
          </a:prstGeom>
        </p:spPr>
      </p:pic>
      <p:pic>
        <p:nvPicPr>
          <p:cNvPr id="13" name="Рисунок 12" descr="салют 2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571868" y="785794"/>
            <a:ext cx="1905000" cy="1905000"/>
          </a:xfrm>
          <a:prstGeom prst="rect">
            <a:avLst/>
          </a:prstGeom>
        </p:spPr>
      </p:pic>
      <p:pic>
        <p:nvPicPr>
          <p:cNvPr id="14" name="Рисунок 13" descr="салют 2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239000" y="3143248"/>
            <a:ext cx="1905000" cy="1905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928926" y="214290"/>
            <a:ext cx="2856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rgbClr val="FF0000"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spc="0" dirty="0" smtClean="0">
                <a:ln w="0"/>
                <a:solidFill>
                  <a:srgbClr val="FFC000"/>
                </a:solidFill>
                <a:effectLst>
                  <a:glow rad="228600">
                    <a:srgbClr val="FF0000"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</a:rPr>
              <a:t>Экстрим</a:t>
            </a:r>
            <a:endParaRPr lang="ru-RU" sz="4000" b="1" cap="all" spc="0" dirty="0">
              <a:ln w="0"/>
              <a:solidFill>
                <a:srgbClr val="FFC000"/>
              </a:solidFill>
              <a:effectLst>
                <a:glow rad="228600">
                  <a:srgbClr val="FF0000">
                    <a:alpha val="40000"/>
                  </a:srgbClr>
                </a:glo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2677</TotalTime>
  <Words>4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59</cp:revision>
  <dcterms:created xsi:type="dcterms:W3CDTF">2011-11-12T20:37:05Z</dcterms:created>
  <dcterms:modified xsi:type="dcterms:W3CDTF">2013-10-15T18:00:15Z</dcterms:modified>
</cp:coreProperties>
</file>