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6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58" autoAdjust="0"/>
    <p:restoredTop sz="91005" autoAdjust="0"/>
  </p:normalViewPr>
  <p:slideViewPr>
    <p:cSldViewPr>
      <p:cViewPr varScale="1">
        <p:scale>
          <a:sx n="106" d="100"/>
          <a:sy n="106" d="100"/>
        </p:scale>
        <p:origin x="-14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3860D-0CCA-47EE-A3F6-63A1FABD556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31CAE4-DF73-4F24-9C55-3698A26D9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6622C-E21E-4A9A-B12D-604E4680D402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B0819-002B-4598-9E9D-F65FF39C1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29078-5A3A-49CD-A6C9-1F775DB5DEEB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AE4CD-08AD-4BF1-894D-956E2831F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498AF-7718-49F9-8073-77F93EC409CC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49678-E327-4356-91F4-91A4653247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605FE-8627-40CB-886C-E8F196001FAB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80C39-404B-4917-B86D-88E703D75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414DE-91BF-41AF-A76F-BE6C044DBFF3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EB049-0A4B-4D95-99D0-09404C62FC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93A26-222B-41F0-8835-CD43EDD9399D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FA675-770F-441A-BBFD-5D8A998B9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521F1-EC73-4C1C-9363-1A3492CB2463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D518E-7D5F-4458-A7F1-5421AC2F8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B92BD-4E20-4C57-A061-A4D532886522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29352-0B84-4662-A84D-D4BFB745D7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77BEC-3BBC-4DF2-A783-E08183CC69CA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9BDE6-EBC1-4104-85E2-4AC3D2F76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C73C5-0E0E-4F9F-918F-F379E4D92A99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6B666-9F01-4E4F-B5FB-379D55C57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DEAC8-932F-470D-BFC9-07A3D62E5F6C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184EB-1475-4BA8-B273-74235D68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0A7416-F158-4FED-85AB-42F3436376AD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623EE6-6718-4676-8C54-5B0D09F99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145946">
            <a:off x="1664459" y="633482"/>
            <a:ext cx="1411328" cy="18670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908720"/>
            <a:ext cx="1289304" cy="18952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2120" y="3501008"/>
            <a:ext cx="1402318" cy="16447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img250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16549084">
            <a:off x="5753541" y="1174924"/>
            <a:ext cx="1852757" cy="12984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 descr="img255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 rot="16200000">
            <a:off x="933972" y="3610645"/>
            <a:ext cx="1776661" cy="12693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 descr="img254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16200000">
            <a:off x="3227320" y="3909584"/>
            <a:ext cx="1897273" cy="13681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2679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Поток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65</cp:revision>
  <dcterms:created xsi:type="dcterms:W3CDTF">2011-11-12T20:37:05Z</dcterms:created>
  <dcterms:modified xsi:type="dcterms:W3CDTF">2013-10-15T18:11:31Z</dcterms:modified>
</cp:coreProperties>
</file>