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77" r:id="rId2"/>
    <p:sldId id="291" r:id="rId3"/>
    <p:sldId id="294" r:id="rId4"/>
    <p:sldId id="295" r:id="rId5"/>
    <p:sldId id="269" r:id="rId6"/>
    <p:sldId id="268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58" autoAdjust="0"/>
    <p:restoredTop sz="91005" autoAdjust="0"/>
  </p:normalViewPr>
  <p:slideViewPr>
    <p:cSldViewPr>
      <p:cViewPr varScale="1">
        <p:scale>
          <a:sx n="106" d="100"/>
          <a:sy n="106" d="100"/>
        </p:scale>
        <p:origin x="-148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A3860D-0CCA-47EE-A3F6-63A1FABD556E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31CAE4-DF73-4F24-9C55-3698A26D915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C6622C-E21E-4A9A-B12D-604E4680D402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B0819-002B-4598-9E9D-F65FF39C17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A29078-5A3A-49CD-A6C9-1F775DB5DEEB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BAE4CD-08AD-4BF1-894D-956E2831FA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D498AF-7718-49F9-8073-77F93EC409CC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C49678-E327-4356-91F4-91A4653247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9605FE-8627-40CB-886C-E8F196001FAB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D80C39-404B-4917-B86D-88E703D758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1414DE-91BF-41AF-A76F-BE6C044DBFF3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5EB049-0A4B-4D95-99D0-09404C62FC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93A26-222B-41F0-8835-CD43EDD9399D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8FA675-770F-441A-BBFD-5D8A998B98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C521F1-EC73-4C1C-9363-1A3492CB2463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3D518E-7D5F-4458-A7F1-5421AC2F8B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9B92BD-4E20-4C57-A061-A4D532886522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C29352-0B84-4662-A84D-D4BFB745D7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677BEC-3BBC-4DF2-A783-E08183CC69CA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B9BDE6-EBC1-4104-85E2-4AC3D2F760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C73C5-0E0E-4F9F-918F-F379E4D92A99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C6B666-9F01-4E4F-B5FB-379D55C572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3DEAC8-932F-470D-BFC9-07A3D62E5F6C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D184EB-1475-4BA8-B273-74235D68BD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40A7416-F158-4FED-85AB-42F3436376AD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9623EE6-6718-4676-8C54-5B0D09F998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72" r:id="rId9"/>
    <p:sldLayoutId id="2147483663" r:id="rId10"/>
    <p:sldLayoutId id="214748366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emf"/><Relationship Id="rId3" Type="http://schemas.openxmlformats.org/officeDocument/2006/relationships/image" Target="../media/image11.gif"/><Relationship Id="rId7" Type="http://schemas.openxmlformats.org/officeDocument/2006/relationships/image" Target="../media/image14.em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emf"/><Relationship Id="rId5" Type="http://schemas.openxmlformats.org/officeDocument/2006/relationships/image" Target="../media/image12.jpeg"/><Relationship Id="rId4" Type="http://schemas.openxmlformats.org/officeDocument/2006/relationships/image" Target="../media/image2.gif"/><Relationship Id="rId9" Type="http://schemas.openxmlformats.org/officeDocument/2006/relationships/image" Target="../media/image1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3" name="Group 2"/>
          <p:cNvGrpSpPr>
            <a:grpSpLocks/>
          </p:cNvGrpSpPr>
          <p:nvPr/>
        </p:nvGrpSpPr>
        <p:grpSpPr bwMode="auto">
          <a:xfrm>
            <a:off x="357188" y="1643063"/>
            <a:ext cx="2500312" cy="2143125"/>
            <a:chOff x="2304" y="1584"/>
            <a:chExt cx="1740" cy="1554"/>
          </a:xfrm>
        </p:grpSpPr>
        <p:sp>
          <p:nvSpPr>
            <p:cNvPr id="28677" name="Film"/>
            <p:cNvSpPr>
              <a:spLocks noEditPoints="1" noChangeArrowheads="1"/>
            </p:cNvSpPr>
            <p:nvPr/>
          </p:nvSpPr>
          <p:spPr bwMode="auto">
            <a:xfrm>
              <a:off x="2304" y="1980"/>
              <a:ext cx="726" cy="1158"/>
            </a:xfrm>
            <a:custGeom>
              <a:avLst/>
              <a:gdLst>
                <a:gd name="T0" fmla="*/ 0 w 21600"/>
                <a:gd name="T1" fmla="*/ 0 h 21600"/>
                <a:gd name="T2" fmla="*/ 363 w 21600"/>
                <a:gd name="T3" fmla="*/ 0 h 21600"/>
                <a:gd name="T4" fmla="*/ 726 w 21600"/>
                <a:gd name="T5" fmla="*/ 0 h 21600"/>
                <a:gd name="T6" fmla="*/ 726 w 21600"/>
                <a:gd name="T7" fmla="*/ 579 h 21600"/>
                <a:gd name="T8" fmla="*/ 726 w 21600"/>
                <a:gd name="T9" fmla="*/ 1158 h 21600"/>
                <a:gd name="T10" fmla="*/ 363 w 21600"/>
                <a:gd name="T11" fmla="*/ 1158 h 21600"/>
                <a:gd name="T12" fmla="*/ 0 w 21600"/>
                <a:gd name="T13" fmla="*/ 1158 h 21600"/>
                <a:gd name="T14" fmla="*/ 0 w 21600"/>
                <a:gd name="T15" fmla="*/ 579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4969 w 21600"/>
                <a:gd name="T25" fmla="*/ 8133 h 21600"/>
                <a:gd name="T26" fmla="*/ 17078 w 21600"/>
                <a:gd name="T27" fmla="*/ 13430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 extrusionOk="0">
                  <a:moveTo>
                    <a:pt x="21600" y="0"/>
                  </a:move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lnTo>
                    <a:pt x="21600" y="0"/>
                  </a:lnTo>
                  <a:close/>
                </a:path>
                <a:path w="21600" h="21600" extrusionOk="0">
                  <a:moveTo>
                    <a:pt x="3014" y="21600"/>
                  </a:moveTo>
                  <a:lnTo>
                    <a:pt x="3014" y="0"/>
                  </a:lnTo>
                  <a:lnTo>
                    <a:pt x="0" y="0"/>
                  </a:lnTo>
                  <a:lnTo>
                    <a:pt x="0" y="21600"/>
                  </a:lnTo>
                  <a:lnTo>
                    <a:pt x="3014" y="21600"/>
                  </a:lnTo>
                  <a:close/>
                </a:path>
                <a:path w="21600" h="21600" extrusionOk="0">
                  <a:moveTo>
                    <a:pt x="21600" y="21600"/>
                  </a:moveTo>
                  <a:lnTo>
                    <a:pt x="21600" y="0"/>
                  </a:lnTo>
                  <a:lnTo>
                    <a:pt x="18586" y="0"/>
                  </a:lnTo>
                  <a:lnTo>
                    <a:pt x="18586" y="21600"/>
                  </a:lnTo>
                  <a:lnTo>
                    <a:pt x="21600" y="21600"/>
                  </a:lnTo>
                  <a:close/>
                </a:path>
                <a:path w="21600" h="21600" extrusionOk="0">
                  <a:moveTo>
                    <a:pt x="6028" y="6574"/>
                  </a:moveTo>
                  <a:lnTo>
                    <a:pt x="15572" y="6574"/>
                  </a:lnTo>
                  <a:lnTo>
                    <a:pt x="16074" y="6574"/>
                  </a:lnTo>
                  <a:lnTo>
                    <a:pt x="16326" y="6457"/>
                  </a:lnTo>
                  <a:lnTo>
                    <a:pt x="16577" y="6339"/>
                  </a:lnTo>
                  <a:lnTo>
                    <a:pt x="16828" y="6222"/>
                  </a:lnTo>
                  <a:lnTo>
                    <a:pt x="17079" y="6222"/>
                  </a:lnTo>
                  <a:lnTo>
                    <a:pt x="17330" y="5987"/>
                  </a:lnTo>
                  <a:lnTo>
                    <a:pt x="17330" y="5870"/>
                  </a:lnTo>
                  <a:lnTo>
                    <a:pt x="17581" y="5635"/>
                  </a:lnTo>
                  <a:lnTo>
                    <a:pt x="17581" y="1526"/>
                  </a:lnTo>
                  <a:lnTo>
                    <a:pt x="17330" y="1291"/>
                  </a:lnTo>
                  <a:lnTo>
                    <a:pt x="17330" y="1174"/>
                  </a:lnTo>
                  <a:lnTo>
                    <a:pt x="17079" y="1057"/>
                  </a:lnTo>
                  <a:lnTo>
                    <a:pt x="16828" y="939"/>
                  </a:lnTo>
                  <a:lnTo>
                    <a:pt x="16577" y="822"/>
                  </a:lnTo>
                  <a:lnTo>
                    <a:pt x="16326" y="704"/>
                  </a:lnTo>
                  <a:lnTo>
                    <a:pt x="16074" y="704"/>
                  </a:lnTo>
                  <a:lnTo>
                    <a:pt x="15572" y="587"/>
                  </a:lnTo>
                  <a:lnTo>
                    <a:pt x="6028" y="587"/>
                  </a:lnTo>
                  <a:lnTo>
                    <a:pt x="5526" y="704"/>
                  </a:lnTo>
                  <a:lnTo>
                    <a:pt x="5274" y="704"/>
                  </a:lnTo>
                  <a:lnTo>
                    <a:pt x="5023" y="822"/>
                  </a:lnTo>
                  <a:lnTo>
                    <a:pt x="4772" y="939"/>
                  </a:lnTo>
                  <a:lnTo>
                    <a:pt x="4521" y="1057"/>
                  </a:lnTo>
                  <a:lnTo>
                    <a:pt x="4270" y="1174"/>
                  </a:lnTo>
                  <a:lnTo>
                    <a:pt x="4270" y="1291"/>
                  </a:lnTo>
                  <a:lnTo>
                    <a:pt x="4019" y="1526"/>
                  </a:lnTo>
                  <a:lnTo>
                    <a:pt x="4019" y="5635"/>
                  </a:lnTo>
                  <a:lnTo>
                    <a:pt x="4270" y="5870"/>
                  </a:lnTo>
                  <a:lnTo>
                    <a:pt x="4270" y="5987"/>
                  </a:lnTo>
                  <a:lnTo>
                    <a:pt x="4521" y="6222"/>
                  </a:lnTo>
                  <a:lnTo>
                    <a:pt x="4772" y="6222"/>
                  </a:lnTo>
                  <a:lnTo>
                    <a:pt x="5023" y="6339"/>
                  </a:lnTo>
                  <a:lnTo>
                    <a:pt x="5274" y="6457"/>
                  </a:lnTo>
                  <a:lnTo>
                    <a:pt x="5526" y="6574"/>
                  </a:lnTo>
                  <a:lnTo>
                    <a:pt x="6028" y="6574"/>
                  </a:lnTo>
                  <a:close/>
                </a:path>
                <a:path w="21600" h="21600" extrusionOk="0">
                  <a:moveTo>
                    <a:pt x="6028" y="13617"/>
                  </a:moveTo>
                  <a:lnTo>
                    <a:pt x="15572" y="13617"/>
                  </a:lnTo>
                  <a:lnTo>
                    <a:pt x="16074" y="13617"/>
                  </a:lnTo>
                  <a:lnTo>
                    <a:pt x="16326" y="13617"/>
                  </a:lnTo>
                  <a:lnTo>
                    <a:pt x="16577" y="13500"/>
                  </a:lnTo>
                  <a:lnTo>
                    <a:pt x="16828" y="13383"/>
                  </a:lnTo>
                  <a:lnTo>
                    <a:pt x="17079" y="13265"/>
                  </a:lnTo>
                  <a:lnTo>
                    <a:pt x="17330" y="13148"/>
                  </a:lnTo>
                  <a:lnTo>
                    <a:pt x="17330" y="12913"/>
                  </a:lnTo>
                  <a:lnTo>
                    <a:pt x="17581" y="12796"/>
                  </a:lnTo>
                  <a:lnTo>
                    <a:pt x="17581" y="8687"/>
                  </a:lnTo>
                  <a:lnTo>
                    <a:pt x="17330" y="8452"/>
                  </a:lnTo>
                  <a:lnTo>
                    <a:pt x="17330" y="8335"/>
                  </a:lnTo>
                  <a:lnTo>
                    <a:pt x="17079" y="8217"/>
                  </a:lnTo>
                  <a:lnTo>
                    <a:pt x="16828" y="7983"/>
                  </a:lnTo>
                  <a:lnTo>
                    <a:pt x="16577" y="7983"/>
                  </a:lnTo>
                  <a:lnTo>
                    <a:pt x="16326" y="7865"/>
                  </a:lnTo>
                  <a:lnTo>
                    <a:pt x="16074" y="7865"/>
                  </a:lnTo>
                  <a:lnTo>
                    <a:pt x="15572" y="7748"/>
                  </a:lnTo>
                  <a:lnTo>
                    <a:pt x="6028" y="7748"/>
                  </a:lnTo>
                  <a:lnTo>
                    <a:pt x="5526" y="7865"/>
                  </a:lnTo>
                  <a:lnTo>
                    <a:pt x="5274" y="7865"/>
                  </a:lnTo>
                  <a:lnTo>
                    <a:pt x="5023" y="7983"/>
                  </a:lnTo>
                  <a:lnTo>
                    <a:pt x="4772" y="7983"/>
                  </a:lnTo>
                  <a:lnTo>
                    <a:pt x="4521" y="8217"/>
                  </a:lnTo>
                  <a:lnTo>
                    <a:pt x="4270" y="8335"/>
                  </a:lnTo>
                  <a:lnTo>
                    <a:pt x="4270" y="8452"/>
                  </a:lnTo>
                  <a:lnTo>
                    <a:pt x="4019" y="8687"/>
                  </a:lnTo>
                  <a:lnTo>
                    <a:pt x="4019" y="12796"/>
                  </a:lnTo>
                  <a:lnTo>
                    <a:pt x="4270" y="12913"/>
                  </a:lnTo>
                  <a:lnTo>
                    <a:pt x="4270" y="13148"/>
                  </a:lnTo>
                  <a:lnTo>
                    <a:pt x="4521" y="13265"/>
                  </a:lnTo>
                  <a:lnTo>
                    <a:pt x="4772" y="13383"/>
                  </a:lnTo>
                  <a:lnTo>
                    <a:pt x="5023" y="13500"/>
                  </a:lnTo>
                  <a:lnTo>
                    <a:pt x="5274" y="13617"/>
                  </a:lnTo>
                  <a:lnTo>
                    <a:pt x="5526" y="13617"/>
                  </a:lnTo>
                  <a:lnTo>
                    <a:pt x="6028" y="13617"/>
                  </a:lnTo>
                  <a:close/>
                </a:path>
                <a:path w="21600" h="21600" extrusionOk="0">
                  <a:moveTo>
                    <a:pt x="6028" y="20778"/>
                  </a:moveTo>
                  <a:lnTo>
                    <a:pt x="15572" y="20778"/>
                  </a:lnTo>
                  <a:lnTo>
                    <a:pt x="16074" y="20778"/>
                  </a:lnTo>
                  <a:lnTo>
                    <a:pt x="16326" y="20661"/>
                  </a:lnTo>
                  <a:lnTo>
                    <a:pt x="16577" y="20661"/>
                  </a:lnTo>
                  <a:lnTo>
                    <a:pt x="16828" y="20543"/>
                  </a:lnTo>
                  <a:lnTo>
                    <a:pt x="17079" y="20426"/>
                  </a:lnTo>
                  <a:lnTo>
                    <a:pt x="17330" y="20309"/>
                  </a:lnTo>
                  <a:lnTo>
                    <a:pt x="17330" y="20074"/>
                  </a:lnTo>
                  <a:lnTo>
                    <a:pt x="17581" y="19957"/>
                  </a:lnTo>
                  <a:lnTo>
                    <a:pt x="17581" y="15730"/>
                  </a:lnTo>
                  <a:lnTo>
                    <a:pt x="17330" y="15613"/>
                  </a:lnTo>
                  <a:lnTo>
                    <a:pt x="17330" y="15378"/>
                  </a:lnTo>
                  <a:lnTo>
                    <a:pt x="17079" y="15378"/>
                  </a:lnTo>
                  <a:lnTo>
                    <a:pt x="16828" y="15143"/>
                  </a:lnTo>
                  <a:lnTo>
                    <a:pt x="16577" y="15026"/>
                  </a:lnTo>
                  <a:lnTo>
                    <a:pt x="16326" y="15026"/>
                  </a:lnTo>
                  <a:lnTo>
                    <a:pt x="16074" y="15026"/>
                  </a:lnTo>
                  <a:lnTo>
                    <a:pt x="15572" y="14909"/>
                  </a:lnTo>
                  <a:lnTo>
                    <a:pt x="6028" y="14909"/>
                  </a:lnTo>
                  <a:lnTo>
                    <a:pt x="5526" y="15026"/>
                  </a:lnTo>
                  <a:lnTo>
                    <a:pt x="5274" y="15026"/>
                  </a:lnTo>
                  <a:lnTo>
                    <a:pt x="5023" y="15026"/>
                  </a:lnTo>
                  <a:lnTo>
                    <a:pt x="4772" y="15143"/>
                  </a:lnTo>
                  <a:lnTo>
                    <a:pt x="4521" y="15378"/>
                  </a:lnTo>
                  <a:lnTo>
                    <a:pt x="4270" y="15378"/>
                  </a:lnTo>
                  <a:lnTo>
                    <a:pt x="4270" y="15613"/>
                  </a:lnTo>
                  <a:lnTo>
                    <a:pt x="4019" y="15730"/>
                  </a:lnTo>
                  <a:lnTo>
                    <a:pt x="4019" y="19957"/>
                  </a:lnTo>
                  <a:lnTo>
                    <a:pt x="4270" y="20074"/>
                  </a:lnTo>
                  <a:lnTo>
                    <a:pt x="4270" y="20309"/>
                  </a:lnTo>
                  <a:lnTo>
                    <a:pt x="4521" y="20426"/>
                  </a:lnTo>
                  <a:lnTo>
                    <a:pt x="4772" y="20543"/>
                  </a:lnTo>
                  <a:lnTo>
                    <a:pt x="5023" y="20661"/>
                  </a:lnTo>
                  <a:lnTo>
                    <a:pt x="5274" y="20661"/>
                  </a:lnTo>
                  <a:lnTo>
                    <a:pt x="5526" y="20778"/>
                  </a:lnTo>
                  <a:lnTo>
                    <a:pt x="6028" y="20778"/>
                  </a:lnTo>
                  <a:close/>
                </a:path>
                <a:path w="21600" h="21600" extrusionOk="0">
                  <a:moveTo>
                    <a:pt x="753" y="1291"/>
                  </a:moveTo>
                  <a:lnTo>
                    <a:pt x="2260" y="1291"/>
                  </a:lnTo>
                  <a:lnTo>
                    <a:pt x="2260" y="235"/>
                  </a:lnTo>
                  <a:lnTo>
                    <a:pt x="753" y="235"/>
                  </a:lnTo>
                  <a:lnTo>
                    <a:pt x="753" y="1291"/>
                  </a:lnTo>
                  <a:close/>
                </a:path>
                <a:path w="21600" h="21600" extrusionOk="0">
                  <a:moveTo>
                    <a:pt x="753" y="2700"/>
                  </a:moveTo>
                  <a:lnTo>
                    <a:pt x="2260" y="2700"/>
                  </a:lnTo>
                  <a:lnTo>
                    <a:pt x="2260" y="1643"/>
                  </a:lnTo>
                  <a:lnTo>
                    <a:pt x="753" y="1643"/>
                  </a:lnTo>
                  <a:lnTo>
                    <a:pt x="753" y="2700"/>
                  </a:lnTo>
                  <a:close/>
                </a:path>
                <a:path w="21600" h="21600" extrusionOk="0">
                  <a:moveTo>
                    <a:pt x="753" y="4109"/>
                  </a:moveTo>
                  <a:lnTo>
                    <a:pt x="2260" y="4109"/>
                  </a:lnTo>
                  <a:lnTo>
                    <a:pt x="2260" y="3052"/>
                  </a:lnTo>
                  <a:lnTo>
                    <a:pt x="753" y="3052"/>
                  </a:lnTo>
                  <a:lnTo>
                    <a:pt x="753" y="4109"/>
                  </a:lnTo>
                  <a:close/>
                </a:path>
                <a:path w="21600" h="21600" extrusionOk="0">
                  <a:moveTo>
                    <a:pt x="753" y="5517"/>
                  </a:moveTo>
                  <a:lnTo>
                    <a:pt x="2260" y="5517"/>
                  </a:lnTo>
                  <a:lnTo>
                    <a:pt x="2260" y="4461"/>
                  </a:lnTo>
                  <a:lnTo>
                    <a:pt x="753" y="4461"/>
                  </a:lnTo>
                  <a:lnTo>
                    <a:pt x="753" y="5517"/>
                  </a:lnTo>
                  <a:close/>
                </a:path>
                <a:path w="21600" h="21600" extrusionOk="0">
                  <a:moveTo>
                    <a:pt x="753" y="6926"/>
                  </a:moveTo>
                  <a:lnTo>
                    <a:pt x="2260" y="6926"/>
                  </a:lnTo>
                  <a:lnTo>
                    <a:pt x="2260" y="5870"/>
                  </a:lnTo>
                  <a:lnTo>
                    <a:pt x="753" y="5870"/>
                  </a:lnTo>
                  <a:lnTo>
                    <a:pt x="753" y="6926"/>
                  </a:lnTo>
                  <a:close/>
                </a:path>
                <a:path w="21600" h="21600" extrusionOk="0">
                  <a:moveTo>
                    <a:pt x="753" y="8335"/>
                  </a:moveTo>
                  <a:lnTo>
                    <a:pt x="2260" y="8335"/>
                  </a:lnTo>
                  <a:lnTo>
                    <a:pt x="2260" y="7278"/>
                  </a:lnTo>
                  <a:lnTo>
                    <a:pt x="753" y="7278"/>
                  </a:lnTo>
                  <a:lnTo>
                    <a:pt x="753" y="8335"/>
                  </a:lnTo>
                  <a:close/>
                </a:path>
                <a:path w="21600" h="21600" extrusionOk="0">
                  <a:moveTo>
                    <a:pt x="753" y="9743"/>
                  </a:moveTo>
                  <a:lnTo>
                    <a:pt x="2260" y="9743"/>
                  </a:lnTo>
                  <a:lnTo>
                    <a:pt x="2260" y="8687"/>
                  </a:lnTo>
                  <a:lnTo>
                    <a:pt x="753" y="8687"/>
                  </a:lnTo>
                  <a:lnTo>
                    <a:pt x="753" y="9743"/>
                  </a:lnTo>
                  <a:close/>
                </a:path>
                <a:path w="21600" h="21600" extrusionOk="0">
                  <a:moveTo>
                    <a:pt x="753" y="11152"/>
                  </a:moveTo>
                  <a:lnTo>
                    <a:pt x="2260" y="11152"/>
                  </a:lnTo>
                  <a:lnTo>
                    <a:pt x="2260" y="10096"/>
                  </a:lnTo>
                  <a:lnTo>
                    <a:pt x="753" y="10096"/>
                  </a:lnTo>
                  <a:lnTo>
                    <a:pt x="753" y="11152"/>
                  </a:lnTo>
                  <a:close/>
                </a:path>
                <a:path w="21600" h="21600" extrusionOk="0">
                  <a:moveTo>
                    <a:pt x="753" y="12561"/>
                  </a:moveTo>
                  <a:lnTo>
                    <a:pt x="2260" y="12561"/>
                  </a:lnTo>
                  <a:lnTo>
                    <a:pt x="2260" y="11504"/>
                  </a:lnTo>
                  <a:lnTo>
                    <a:pt x="753" y="11504"/>
                  </a:lnTo>
                  <a:lnTo>
                    <a:pt x="753" y="12561"/>
                  </a:lnTo>
                  <a:close/>
                </a:path>
                <a:path w="21600" h="21600" extrusionOk="0">
                  <a:moveTo>
                    <a:pt x="753" y="13970"/>
                  </a:moveTo>
                  <a:lnTo>
                    <a:pt x="2260" y="13970"/>
                  </a:lnTo>
                  <a:lnTo>
                    <a:pt x="2260" y="12913"/>
                  </a:lnTo>
                  <a:lnTo>
                    <a:pt x="753" y="12913"/>
                  </a:lnTo>
                  <a:lnTo>
                    <a:pt x="753" y="13970"/>
                  </a:lnTo>
                  <a:close/>
                </a:path>
                <a:path w="21600" h="21600" extrusionOk="0">
                  <a:moveTo>
                    <a:pt x="753" y="15378"/>
                  </a:moveTo>
                  <a:lnTo>
                    <a:pt x="2260" y="15378"/>
                  </a:lnTo>
                  <a:lnTo>
                    <a:pt x="2260" y="14322"/>
                  </a:lnTo>
                  <a:lnTo>
                    <a:pt x="753" y="14322"/>
                  </a:lnTo>
                  <a:lnTo>
                    <a:pt x="753" y="15378"/>
                  </a:lnTo>
                  <a:close/>
                </a:path>
                <a:path w="21600" h="21600" extrusionOk="0">
                  <a:moveTo>
                    <a:pt x="753" y="16787"/>
                  </a:moveTo>
                  <a:lnTo>
                    <a:pt x="2260" y="16787"/>
                  </a:lnTo>
                  <a:lnTo>
                    <a:pt x="2260" y="15730"/>
                  </a:lnTo>
                  <a:lnTo>
                    <a:pt x="753" y="15730"/>
                  </a:lnTo>
                  <a:lnTo>
                    <a:pt x="753" y="16787"/>
                  </a:lnTo>
                  <a:close/>
                </a:path>
                <a:path w="21600" h="21600" extrusionOk="0">
                  <a:moveTo>
                    <a:pt x="753" y="18196"/>
                  </a:moveTo>
                  <a:lnTo>
                    <a:pt x="2260" y="18196"/>
                  </a:lnTo>
                  <a:lnTo>
                    <a:pt x="2260" y="17139"/>
                  </a:lnTo>
                  <a:lnTo>
                    <a:pt x="753" y="17139"/>
                  </a:lnTo>
                  <a:lnTo>
                    <a:pt x="753" y="18196"/>
                  </a:lnTo>
                  <a:close/>
                </a:path>
                <a:path w="21600" h="21600" extrusionOk="0">
                  <a:moveTo>
                    <a:pt x="753" y="19604"/>
                  </a:moveTo>
                  <a:lnTo>
                    <a:pt x="2260" y="19604"/>
                  </a:lnTo>
                  <a:lnTo>
                    <a:pt x="2260" y="18548"/>
                  </a:lnTo>
                  <a:lnTo>
                    <a:pt x="753" y="18548"/>
                  </a:lnTo>
                  <a:lnTo>
                    <a:pt x="753" y="19604"/>
                  </a:lnTo>
                  <a:close/>
                </a:path>
                <a:path w="21600" h="21600" extrusionOk="0">
                  <a:moveTo>
                    <a:pt x="753" y="21013"/>
                  </a:moveTo>
                  <a:lnTo>
                    <a:pt x="2260" y="21013"/>
                  </a:lnTo>
                  <a:lnTo>
                    <a:pt x="2260" y="19957"/>
                  </a:lnTo>
                  <a:lnTo>
                    <a:pt x="753" y="19957"/>
                  </a:lnTo>
                  <a:lnTo>
                    <a:pt x="753" y="21013"/>
                  </a:lnTo>
                  <a:close/>
                </a:path>
                <a:path w="21600" h="21600" extrusionOk="0">
                  <a:moveTo>
                    <a:pt x="19340" y="1409"/>
                  </a:moveTo>
                  <a:lnTo>
                    <a:pt x="20595" y="1409"/>
                  </a:lnTo>
                  <a:lnTo>
                    <a:pt x="20595" y="352"/>
                  </a:lnTo>
                  <a:lnTo>
                    <a:pt x="19340" y="352"/>
                  </a:lnTo>
                  <a:lnTo>
                    <a:pt x="19340" y="1409"/>
                  </a:lnTo>
                  <a:close/>
                </a:path>
                <a:path w="21600" h="21600" extrusionOk="0">
                  <a:moveTo>
                    <a:pt x="19340" y="2700"/>
                  </a:moveTo>
                  <a:lnTo>
                    <a:pt x="20595" y="2700"/>
                  </a:lnTo>
                  <a:lnTo>
                    <a:pt x="20595" y="1643"/>
                  </a:lnTo>
                  <a:lnTo>
                    <a:pt x="19340" y="1643"/>
                  </a:lnTo>
                  <a:lnTo>
                    <a:pt x="19340" y="2700"/>
                  </a:lnTo>
                  <a:close/>
                </a:path>
                <a:path w="21600" h="21600" extrusionOk="0">
                  <a:moveTo>
                    <a:pt x="19340" y="4109"/>
                  </a:moveTo>
                  <a:lnTo>
                    <a:pt x="20595" y="4109"/>
                  </a:lnTo>
                  <a:lnTo>
                    <a:pt x="20595" y="3052"/>
                  </a:lnTo>
                  <a:lnTo>
                    <a:pt x="19340" y="3052"/>
                  </a:lnTo>
                  <a:lnTo>
                    <a:pt x="19340" y="4109"/>
                  </a:lnTo>
                  <a:close/>
                </a:path>
                <a:path w="21600" h="21600" extrusionOk="0">
                  <a:moveTo>
                    <a:pt x="19340" y="5517"/>
                  </a:moveTo>
                  <a:lnTo>
                    <a:pt x="20595" y="5517"/>
                  </a:lnTo>
                  <a:lnTo>
                    <a:pt x="20595" y="4461"/>
                  </a:lnTo>
                  <a:lnTo>
                    <a:pt x="19340" y="4461"/>
                  </a:lnTo>
                  <a:lnTo>
                    <a:pt x="19340" y="5517"/>
                  </a:lnTo>
                  <a:close/>
                </a:path>
                <a:path w="21600" h="21600" extrusionOk="0">
                  <a:moveTo>
                    <a:pt x="19340" y="6926"/>
                  </a:moveTo>
                  <a:lnTo>
                    <a:pt x="20595" y="6926"/>
                  </a:lnTo>
                  <a:lnTo>
                    <a:pt x="20595" y="5870"/>
                  </a:lnTo>
                  <a:lnTo>
                    <a:pt x="19340" y="5870"/>
                  </a:lnTo>
                  <a:lnTo>
                    <a:pt x="19340" y="6926"/>
                  </a:lnTo>
                  <a:close/>
                </a:path>
                <a:path w="21600" h="21600" extrusionOk="0">
                  <a:moveTo>
                    <a:pt x="19340" y="8335"/>
                  </a:moveTo>
                  <a:lnTo>
                    <a:pt x="20595" y="8335"/>
                  </a:lnTo>
                  <a:lnTo>
                    <a:pt x="20595" y="7278"/>
                  </a:lnTo>
                  <a:lnTo>
                    <a:pt x="19340" y="7278"/>
                  </a:lnTo>
                  <a:lnTo>
                    <a:pt x="19340" y="8335"/>
                  </a:lnTo>
                  <a:close/>
                </a:path>
                <a:path w="21600" h="21600" extrusionOk="0">
                  <a:moveTo>
                    <a:pt x="19340" y="9743"/>
                  </a:moveTo>
                  <a:lnTo>
                    <a:pt x="20595" y="9743"/>
                  </a:lnTo>
                  <a:lnTo>
                    <a:pt x="20595" y="8687"/>
                  </a:lnTo>
                  <a:lnTo>
                    <a:pt x="19340" y="8687"/>
                  </a:lnTo>
                  <a:lnTo>
                    <a:pt x="19340" y="9743"/>
                  </a:lnTo>
                  <a:close/>
                </a:path>
                <a:path w="21600" h="21600" extrusionOk="0">
                  <a:moveTo>
                    <a:pt x="19340" y="11152"/>
                  </a:moveTo>
                  <a:lnTo>
                    <a:pt x="20595" y="11152"/>
                  </a:lnTo>
                  <a:lnTo>
                    <a:pt x="20595" y="10096"/>
                  </a:lnTo>
                  <a:lnTo>
                    <a:pt x="19340" y="10096"/>
                  </a:lnTo>
                  <a:lnTo>
                    <a:pt x="19340" y="11152"/>
                  </a:lnTo>
                  <a:close/>
                </a:path>
                <a:path w="21600" h="21600" extrusionOk="0">
                  <a:moveTo>
                    <a:pt x="19340" y="12561"/>
                  </a:moveTo>
                  <a:lnTo>
                    <a:pt x="20595" y="12561"/>
                  </a:lnTo>
                  <a:lnTo>
                    <a:pt x="20595" y="11504"/>
                  </a:lnTo>
                  <a:lnTo>
                    <a:pt x="19340" y="11504"/>
                  </a:lnTo>
                  <a:lnTo>
                    <a:pt x="19340" y="12561"/>
                  </a:lnTo>
                  <a:close/>
                </a:path>
                <a:path w="21600" h="21600" extrusionOk="0">
                  <a:moveTo>
                    <a:pt x="19340" y="13970"/>
                  </a:moveTo>
                  <a:lnTo>
                    <a:pt x="20595" y="13970"/>
                  </a:lnTo>
                  <a:lnTo>
                    <a:pt x="20595" y="12913"/>
                  </a:lnTo>
                  <a:lnTo>
                    <a:pt x="19340" y="12913"/>
                  </a:lnTo>
                  <a:lnTo>
                    <a:pt x="19340" y="13970"/>
                  </a:lnTo>
                  <a:close/>
                </a:path>
                <a:path w="21600" h="21600" extrusionOk="0">
                  <a:moveTo>
                    <a:pt x="19340" y="15378"/>
                  </a:moveTo>
                  <a:lnTo>
                    <a:pt x="20595" y="15378"/>
                  </a:lnTo>
                  <a:lnTo>
                    <a:pt x="20595" y="14322"/>
                  </a:lnTo>
                  <a:lnTo>
                    <a:pt x="19340" y="14322"/>
                  </a:lnTo>
                  <a:lnTo>
                    <a:pt x="19340" y="15378"/>
                  </a:lnTo>
                  <a:close/>
                </a:path>
                <a:path w="21600" h="21600" extrusionOk="0">
                  <a:moveTo>
                    <a:pt x="19340" y="16787"/>
                  </a:moveTo>
                  <a:lnTo>
                    <a:pt x="20595" y="16787"/>
                  </a:lnTo>
                  <a:lnTo>
                    <a:pt x="20595" y="15730"/>
                  </a:lnTo>
                  <a:lnTo>
                    <a:pt x="19340" y="15730"/>
                  </a:lnTo>
                  <a:lnTo>
                    <a:pt x="19340" y="16787"/>
                  </a:lnTo>
                  <a:close/>
                </a:path>
                <a:path w="21600" h="21600" extrusionOk="0">
                  <a:moveTo>
                    <a:pt x="19340" y="18196"/>
                  </a:moveTo>
                  <a:lnTo>
                    <a:pt x="20595" y="18196"/>
                  </a:lnTo>
                  <a:lnTo>
                    <a:pt x="20595" y="17139"/>
                  </a:lnTo>
                  <a:lnTo>
                    <a:pt x="19340" y="17139"/>
                  </a:lnTo>
                  <a:lnTo>
                    <a:pt x="19340" y="18196"/>
                  </a:lnTo>
                  <a:close/>
                </a:path>
                <a:path w="21600" h="21600" extrusionOk="0">
                  <a:moveTo>
                    <a:pt x="19340" y="19604"/>
                  </a:moveTo>
                  <a:lnTo>
                    <a:pt x="20595" y="19604"/>
                  </a:lnTo>
                  <a:lnTo>
                    <a:pt x="20595" y="18548"/>
                  </a:lnTo>
                  <a:lnTo>
                    <a:pt x="19340" y="18548"/>
                  </a:lnTo>
                  <a:lnTo>
                    <a:pt x="19340" y="19604"/>
                  </a:lnTo>
                  <a:close/>
                </a:path>
                <a:path w="21600" h="21600" extrusionOk="0">
                  <a:moveTo>
                    <a:pt x="19340" y="21013"/>
                  </a:moveTo>
                  <a:lnTo>
                    <a:pt x="20595" y="21013"/>
                  </a:lnTo>
                  <a:lnTo>
                    <a:pt x="20595" y="19957"/>
                  </a:lnTo>
                  <a:lnTo>
                    <a:pt x="19340" y="19957"/>
                  </a:lnTo>
                  <a:lnTo>
                    <a:pt x="19340" y="21013"/>
                  </a:lnTo>
                  <a:close/>
                </a:path>
              </a:pathLst>
            </a:custGeom>
            <a:solidFill>
              <a:srgbClr val="CC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32772" name="Sound"/>
            <p:cNvSpPr>
              <a:spLocks noEditPoints="1" noChangeArrowheads="1"/>
            </p:cNvSpPr>
            <p:nvPr/>
          </p:nvSpPr>
          <p:spPr bwMode="auto">
            <a:xfrm>
              <a:off x="2724" y="1584"/>
              <a:ext cx="1009" cy="768"/>
            </a:xfrm>
            <a:custGeom>
              <a:avLst/>
              <a:gdLst>
                <a:gd name="T0" fmla="*/ 11164 w 21600"/>
                <a:gd name="T1" fmla="*/ 21159 h 21600"/>
                <a:gd name="T2" fmla="*/ 11164 w 21600"/>
                <a:gd name="T3" fmla="*/ 0 h 21600"/>
                <a:gd name="T4" fmla="*/ 0 w 21600"/>
                <a:gd name="T5" fmla="*/ 10800 h 21600"/>
                <a:gd name="T6" fmla="*/ 21600 w 21600"/>
                <a:gd name="T7" fmla="*/ 10800 h 21600"/>
                <a:gd name="T8" fmla="*/ 242 w 21600"/>
                <a:gd name="T9" fmla="*/ 7604 h 21600"/>
                <a:gd name="T10" fmla="*/ 10760 w 21600"/>
                <a:gd name="T11" fmla="*/ 1355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7273"/>
                  </a:moveTo>
                  <a:lnTo>
                    <a:pt x="5824" y="7273"/>
                  </a:lnTo>
                  <a:lnTo>
                    <a:pt x="11164" y="0"/>
                  </a:lnTo>
                  <a:lnTo>
                    <a:pt x="11164" y="21159"/>
                  </a:lnTo>
                  <a:lnTo>
                    <a:pt x="5824" y="13885"/>
                  </a:lnTo>
                  <a:lnTo>
                    <a:pt x="0" y="13885"/>
                  </a:lnTo>
                  <a:lnTo>
                    <a:pt x="0" y="7273"/>
                  </a:lnTo>
                  <a:close/>
                </a:path>
                <a:path w="21600" h="21600">
                  <a:moveTo>
                    <a:pt x="13024" y="7273"/>
                  </a:moveTo>
                  <a:lnTo>
                    <a:pt x="13591" y="6722"/>
                  </a:lnTo>
                  <a:lnTo>
                    <a:pt x="13833" y="7548"/>
                  </a:lnTo>
                  <a:lnTo>
                    <a:pt x="14076" y="8485"/>
                  </a:lnTo>
                  <a:lnTo>
                    <a:pt x="14157" y="9367"/>
                  </a:lnTo>
                  <a:lnTo>
                    <a:pt x="14197" y="10524"/>
                  </a:lnTo>
                  <a:lnTo>
                    <a:pt x="14197" y="11406"/>
                  </a:lnTo>
                  <a:lnTo>
                    <a:pt x="14116" y="12012"/>
                  </a:lnTo>
                  <a:lnTo>
                    <a:pt x="13995" y="12728"/>
                  </a:lnTo>
                  <a:lnTo>
                    <a:pt x="13833" y="13444"/>
                  </a:lnTo>
                  <a:lnTo>
                    <a:pt x="13712" y="14106"/>
                  </a:lnTo>
                  <a:lnTo>
                    <a:pt x="13591" y="14546"/>
                  </a:lnTo>
                  <a:lnTo>
                    <a:pt x="13065" y="13885"/>
                  </a:lnTo>
                  <a:lnTo>
                    <a:pt x="13307" y="12893"/>
                  </a:lnTo>
                  <a:lnTo>
                    <a:pt x="13469" y="11791"/>
                  </a:lnTo>
                  <a:lnTo>
                    <a:pt x="13550" y="10910"/>
                  </a:lnTo>
                  <a:lnTo>
                    <a:pt x="13591" y="10138"/>
                  </a:lnTo>
                  <a:lnTo>
                    <a:pt x="13469" y="9367"/>
                  </a:lnTo>
                  <a:lnTo>
                    <a:pt x="13388" y="8595"/>
                  </a:lnTo>
                  <a:lnTo>
                    <a:pt x="13267" y="7934"/>
                  </a:lnTo>
                  <a:lnTo>
                    <a:pt x="13024" y="7273"/>
                  </a:lnTo>
                  <a:close/>
                </a:path>
                <a:path w="21600" h="21600">
                  <a:moveTo>
                    <a:pt x="16382" y="3967"/>
                  </a:moveTo>
                  <a:lnTo>
                    <a:pt x="16786" y="5179"/>
                  </a:lnTo>
                  <a:lnTo>
                    <a:pt x="17150" y="6612"/>
                  </a:lnTo>
                  <a:lnTo>
                    <a:pt x="17474" y="8651"/>
                  </a:lnTo>
                  <a:lnTo>
                    <a:pt x="17595" y="9753"/>
                  </a:lnTo>
                  <a:lnTo>
                    <a:pt x="17635" y="12012"/>
                  </a:lnTo>
                  <a:lnTo>
                    <a:pt x="17393" y="13665"/>
                  </a:lnTo>
                  <a:lnTo>
                    <a:pt x="17150" y="15208"/>
                  </a:lnTo>
                  <a:lnTo>
                    <a:pt x="16786" y="16310"/>
                  </a:lnTo>
                  <a:lnTo>
                    <a:pt x="16341" y="17687"/>
                  </a:lnTo>
                  <a:lnTo>
                    <a:pt x="15815" y="17081"/>
                  </a:lnTo>
                  <a:lnTo>
                    <a:pt x="16503" y="14602"/>
                  </a:lnTo>
                  <a:lnTo>
                    <a:pt x="16786" y="13169"/>
                  </a:lnTo>
                  <a:lnTo>
                    <a:pt x="16867" y="12012"/>
                  </a:lnTo>
                  <a:lnTo>
                    <a:pt x="16867" y="9642"/>
                  </a:lnTo>
                  <a:lnTo>
                    <a:pt x="16705" y="7989"/>
                  </a:lnTo>
                  <a:lnTo>
                    <a:pt x="16422" y="6612"/>
                  </a:lnTo>
                  <a:lnTo>
                    <a:pt x="16220" y="5675"/>
                  </a:lnTo>
                  <a:lnTo>
                    <a:pt x="15856" y="4518"/>
                  </a:lnTo>
                  <a:lnTo>
                    <a:pt x="16382" y="3967"/>
                  </a:lnTo>
                  <a:close/>
                </a:path>
                <a:path w="21600" h="21600">
                  <a:moveTo>
                    <a:pt x="18889" y="1377"/>
                  </a:moveTo>
                  <a:lnTo>
                    <a:pt x="19415" y="826"/>
                  </a:lnTo>
                  <a:lnTo>
                    <a:pt x="20194" y="2576"/>
                  </a:lnTo>
                  <a:lnTo>
                    <a:pt x="20831" y="4683"/>
                  </a:lnTo>
                  <a:lnTo>
                    <a:pt x="21357" y="7204"/>
                  </a:lnTo>
                  <a:lnTo>
                    <a:pt x="21650" y="9450"/>
                  </a:lnTo>
                  <a:lnTo>
                    <a:pt x="21600" y="12301"/>
                  </a:lnTo>
                  <a:lnTo>
                    <a:pt x="21215" y="15938"/>
                  </a:lnTo>
                  <a:lnTo>
                    <a:pt x="20629" y="18348"/>
                  </a:lnTo>
                  <a:lnTo>
                    <a:pt x="19415" y="21655"/>
                  </a:lnTo>
                  <a:lnTo>
                    <a:pt x="18889" y="21159"/>
                  </a:lnTo>
                  <a:lnTo>
                    <a:pt x="19901" y="18404"/>
                  </a:lnTo>
                  <a:lnTo>
                    <a:pt x="20467" y="15593"/>
                  </a:lnTo>
                  <a:lnTo>
                    <a:pt x="20791" y="12342"/>
                  </a:lnTo>
                  <a:lnTo>
                    <a:pt x="20871" y="9532"/>
                  </a:lnTo>
                  <a:lnTo>
                    <a:pt x="20629" y="7411"/>
                  </a:lnTo>
                  <a:lnTo>
                    <a:pt x="20062" y="4628"/>
                  </a:lnTo>
                  <a:lnTo>
                    <a:pt x="19415" y="2810"/>
                  </a:lnTo>
                  <a:lnTo>
                    <a:pt x="18889" y="1377"/>
                  </a:lnTo>
                  <a:close/>
                </a:path>
              </a:pathLst>
            </a:custGeom>
            <a:solidFill>
              <a:srgbClr val="CC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32773" name="Photo"/>
            <p:cNvSpPr>
              <a:spLocks noEditPoints="1" noChangeArrowheads="1"/>
            </p:cNvSpPr>
            <p:nvPr/>
          </p:nvSpPr>
          <p:spPr bwMode="auto">
            <a:xfrm>
              <a:off x="3108" y="2040"/>
              <a:ext cx="936" cy="696"/>
            </a:xfrm>
            <a:custGeom>
              <a:avLst/>
              <a:gdLst>
                <a:gd name="T0" fmla="*/ 0 w 21600"/>
                <a:gd name="T1" fmla="*/ 3085 h 21600"/>
                <a:gd name="T2" fmla="*/ 10800 w 21600"/>
                <a:gd name="T3" fmla="*/ 0 h 21600"/>
                <a:gd name="T4" fmla="*/ 21600 w 21600"/>
                <a:gd name="T5" fmla="*/ 3085 h 21600"/>
                <a:gd name="T6" fmla="*/ 21600 w 21600"/>
                <a:gd name="T7" fmla="*/ 10800 h 21600"/>
                <a:gd name="T8" fmla="*/ 21600 w 21600"/>
                <a:gd name="T9" fmla="*/ 21600 h 21600"/>
                <a:gd name="T10" fmla="*/ 10800 w 21600"/>
                <a:gd name="T11" fmla="*/ 21800 h 21600"/>
                <a:gd name="T12" fmla="*/ 0 w 21600"/>
                <a:gd name="T13" fmla="*/ 21600 h 21600"/>
                <a:gd name="T14" fmla="*/ 0 w 21600"/>
                <a:gd name="T15" fmla="*/ 10800 h 21600"/>
                <a:gd name="T16" fmla="*/ 7778 w 21600"/>
                <a:gd name="T17" fmla="*/ 8228 h 21600"/>
                <a:gd name="T18" fmla="*/ 13757 w 21600"/>
                <a:gd name="T19" fmla="*/ 1688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 extrusionOk="0">
                  <a:moveTo>
                    <a:pt x="0" y="21600"/>
                  </a:moveTo>
                  <a:lnTo>
                    <a:pt x="0" y="3085"/>
                  </a:lnTo>
                  <a:lnTo>
                    <a:pt x="1542" y="3085"/>
                  </a:lnTo>
                  <a:lnTo>
                    <a:pt x="1542" y="1028"/>
                  </a:lnTo>
                  <a:lnTo>
                    <a:pt x="3857" y="1028"/>
                  </a:lnTo>
                  <a:lnTo>
                    <a:pt x="3857" y="3085"/>
                  </a:lnTo>
                  <a:lnTo>
                    <a:pt x="5400" y="3085"/>
                  </a:lnTo>
                  <a:lnTo>
                    <a:pt x="6942" y="0"/>
                  </a:lnTo>
                  <a:lnTo>
                    <a:pt x="14657" y="0"/>
                  </a:lnTo>
                  <a:lnTo>
                    <a:pt x="16200" y="3085"/>
                  </a:lnTo>
                  <a:lnTo>
                    <a:pt x="21600" y="3085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  <a:path w="21600" h="21600" extrusionOk="0">
                  <a:moveTo>
                    <a:pt x="0" y="3085"/>
                  </a:moveTo>
                  <a:lnTo>
                    <a:pt x="21600" y="3085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3085"/>
                  </a:lnTo>
                  <a:close/>
                </a:path>
                <a:path w="21600" h="21600" extrusionOk="0">
                  <a:moveTo>
                    <a:pt x="10800" y="4800"/>
                  </a:moveTo>
                  <a:lnTo>
                    <a:pt x="11925" y="4971"/>
                  </a:lnTo>
                  <a:lnTo>
                    <a:pt x="13017" y="5442"/>
                  </a:lnTo>
                  <a:lnTo>
                    <a:pt x="14046" y="6128"/>
                  </a:lnTo>
                  <a:lnTo>
                    <a:pt x="14914" y="7071"/>
                  </a:lnTo>
                  <a:lnTo>
                    <a:pt x="15621" y="8271"/>
                  </a:lnTo>
                  <a:lnTo>
                    <a:pt x="16167" y="9514"/>
                  </a:lnTo>
                  <a:lnTo>
                    <a:pt x="16425" y="11014"/>
                  </a:lnTo>
                  <a:lnTo>
                    <a:pt x="16585" y="12471"/>
                  </a:lnTo>
                  <a:lnTo>
                    <a:pt x="16489" y="14014"/>
                  </a:lnTo>
                  <a:lnTo>
                    <a:pt x="16135" y="15471"/>
                  </a:lnTo>
                  <a:lnTo>
                    <a:pt x="15621" y="16800"/>
                  </a:lnTo>
                  <a:lnTo>
                    <a:pt x="14914" y="18000"/>
                  </a:lnTo>
                  <a:lnTo>
                    <a:pt x="14046" y="18942"/>
                  </a:lnTo>
                  <a:lnTo>
                    <a:pt x="13050" y="19671"/>
                  </a:lnTo>
                  <a:lnTo>
                    <a:pt x="11925" y="20057"/>
                  </a:lnTo>
                  <a:lnTo>
                    <a:pt x="10832" y="20185"/>
                  </a:lnTo>
                  <a:lnTo>
                    <a:pt x="9675" y="20142"/>
                  </a:lnTo>
                  <a:lnTo>
                    <a:pt x="8582" y="19628"/>
                  </a:lnTo>
                  <a:lnTo>
                    <a:pt x="7553" y="18942"/>
                  </a:lnTo>
                  <a:lnTo>
                    <a:pt x="6717" y="17957"/>
                  </a:lnTo>
                  <a:lnTo>
                    <a:pt x="5946" y="16842"/>
                  </a:lnTo>
                  <a:lnTo>
                    <a:pt x="5464" y="15514"/>
                  </a:lnTo>
                  <a:lnTo>
                    <a:pt x="5078" y="14014"/>
                  </a:lnTo>
                  <a:lnTo>
                    <a:pt x="5014" y="12514"/>
                  </a:lnTo>
                  <a:lnTo>
                    <a:pt x="5110" y="11014"/>
                  </a:lnTo>
                  <a:lnTo>
                    <a:pt x="5528" y="9557"/>
                  </a:lnTo>
                  <a:lnTo>
                    <a:pt x="6010" y="8228"/>
                  </a:lnTo>
                  <a:lnTo>
                    <a:pt x="6750" y="7114"/>
                  </a:lnTo>
                  <a:lnTo>
                    <a:pt x="7650" y="6085"/>
                  </a:lnTo>
                  <a:lnTo>
                    <a:pt x="8614" y="5400"/>
                  </a:lnTo>
                  <a:lnTo>
                    <a:pt x="9707" y="4971"/>
                  </a:lnTo>
                  <a:lnTo>
                    <a:pt x="10800" y="4800"/>
                  </a:lnTo>
                  <a:close/>
                </a:path>
                <a:path w="21600" h="21600" extrusionOk="0">
                  <a:moveTo>
                    <a:pt x="8003" y="8057"/>
                  </a:moveTo>
                  <a:lnTo>
                    <a:pt x="8807" y="7371"/>
                  </a:lnTo>
                  <a:lnTo>
                    <a:pt x="9546" y="6985"/>
                  </a:lnTo>
                  <a:lnTo>
                    <a:pt x="10446" y="6771"/>
                  </a:lnTo>
                  <a:lnTo>
                    <a:pt x="11217" y="6771"/>
                  </a:lnTo>
                  <a:lnTo>
                    <a:pt x="12053" y="7028"/>
                  </a:lnTo>
                  <a:lnTo>
                    <a:pt x="12889" y="7457"/>
                  </a:lnTo>
                  <a:lnTo>
                    <a:pt x="13628" y="8100"/>
                  </a:lnTo>
                  <a:lnTo>
                    <a:pt x="14175" y="8871"/>
                  </a:lnTo>
                  <a:lnTo>
                    <a:pt x="14625" y="9814"/>
                  </a:lnTo>
                  <a:lnTo>
                    <a:pt x="14978" y="10885"/>
                  </a:lnTo>
                  <a:lnTo>
                    <a:pt x="15171" y="12042"/>
                  </a:lnTo>
                  <a:lnTo>
                    <a:pt x="15107" y="13114"/>
                  </a:lnTo>
                  <a:lnTo>
                    <a:pt x="15042" y="14228"/>
                  </a:lnTo>
                  <a:lnTo>
                    <a:pt x="14689" y="15257"/>
                  </a:lnTo>
                  <a:lnTo>
                    <a:pt x="14207" y="16285"/>
                  </a:lnTo>
                  <a:lnTo>
                    <a:pt x="13596" y="17057"/>
                  </a:lnTo>
                  <a:lnTo>
                    <a:pt x="12889" y="17657"/>
                  </a:lnTo>
                  <a:lnTo>
                    <a:pt x="12053" y="18085"/>
                  </a:lnTo>
                  <a:lnTo>
                    <a:pt x="11185" y="18257"/>
                  </a:lnTo>
                  <a:lnTo>
                    <a:pt x="10414" y="18214"/>
                  </a:lnTo>
                  <a:lnTo>
                    <a:pt x="9546" y="18042"/>
                  </a:lnTo>
                  <a:lnTo>
                    <a:pt x="8742" y="17614"/>
                  </a:lnTo>
                  <a:lnTo>
                    <a:pt x="8003" y="17014"/>
                  </a:lnTo>
                  <a:lnTo>
                    <a:pt x="7457" y="16242"/>
                  </a:lnTo>
                  <a:lnTo>
                    <a:pt x="6975" y="15257"/>
                  </a:lnTo>
                  <a:lnTo>
                    <a:pt x="6653" y="14142"/>
                  </a:lnTo>
                  <a:lnTo>
                    <a:pt x="6492" y="13114"/>
                  </a:lnTo>
                  <a:lnTo>
                    <a:pt x="6525" y="11914"/>
                  </a:lnTo>
                  <a:lnTo>
                    <a:pt x="6621" y="10842"/>
                  </a:lnTo>
                  <a:lnTo>
                    <a:pt x="6942" y="9771"/>
                  </a:lnTo>
                  <a:lnTo>
                    <a:pt x="7457" y="8785"/>
                  </a:lnTo>
                  <a:lnTo>
                    <a:pt x="8003" y="8057"/>
                  </a:lnTo>
                  <a:close/>
                </a:path>
              </a:pathLst>
            </a:custGeom>
            <a:solidFill>
              <a:srgbClr val="CC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32774" name="Music"/>
            <p:cNvSpPr>
              <a:spLocks noEditPoints="1" noChangeArrowheads="1"/>
            </p:cNvSpPr>
            <p:nvPr/>
          </p:nvSpPr>
          <p:spPr bwMode="auto">
            <a:xfrm>
              <a:off x="3217" y="2448"/>
              <a:ext cx="768" cy="671"/>
            </a:xfrm>
            <a:custGeom>
              <a:avLst/>
              <a:gdLst>
                <a:gd name="T0" fmla="*/ 7352 w 21600"/>
                <a:gd name="T1" fmla="*/ 46 h 21600"/>
                <a:gd name="T2" fmla="*/ 7373 w 21600"/>
                <a:gd name="T3" fmla="*/ 9900 h 21600"/>
                <a:gd name="T4" fmla="*/ 21683 w 21600"/>
                <a:gd name="T5" fmla="*/ 10061 h 21600"/>
                <a:gd name="T6" fmla="*/ 7352 w 21600"/>
                <a:gd name="T7" fmla="*/ 46 h 21600"/>
                <a:gd name="T8" fmla="*/ 21600 w 21600"/>
                <a:gd name="T9" fmla="*/ 0 h 21600"/>
                <a:gd name="T10" fmla="*/ 7975 w 21600"/>
                <a:gd name="T11" fmla="*/ 923 h 21600"/>
                <a:gd name="T12" fmla="*/ 20935 w 21600"/>
                <a:gd name="T13" fmla="*/ 535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T10" t="T11" r="T12" b="T13"/>
              <a:pathLst>
                <a:path w="21600" h="21600">
                  <a:moveTo>
                    <a:pt x="7352" y="46"/>
                  </a:moveTo>
                  <a:lnTo>
                    <a:pt x="7373" y="9900"/>
                  </a:lnTo>
                  <a:lnTo>
                    <a:pt x="7352" y="16107"/>
                  </a:lnTo>
                  <a:lnTo>
                    <a:pt x="7103" y="15969"/>
                  </a:lnTo>
                  <a:lnTo>
                    <a:pt x="6729" y="15692"/>
                  </a:lnTo>
                  <a:lnTo>
                    <a:pt x="6355" y="15553"/>
                  </a:lnTo>
                  <a:lnTo>
                    <a:pt x="5981" y="15415"/>
                  </a:lnTo>
                  <a:lnTo>
                    <a:pt x="5607" y="15276"/>
                  </a:lnTo>
                  <a:lnTo>
                    <a:pt x="5109" y="15138"/>
                  </a:lnTo>
                  <a:lnTo>
                    <a:pt x="4735" y="15138"/>
                  </a:lnTo>
                  <a:lnTo>
                    <a:pt x="4236" y="15138"/>
                  </a:lnTo>
                  <a:lnTo>
                    <a:pt x="3364" y="15138"/>
                  </a:lnTo>
                  <a:lnTo>
                    <a:pt x="2616" y="15276"/>
                  </a:lnTo>
                  <a:lnTo>
                    <a:pt x="1869" y="15692"/>
                  </a:lnTo>
                  <a:lnTo>
                    <a:pt x="1246" y="15969"/>
                  </a:lnTo>
                  <a:lnTo>
                    <a:pt x="747" y="16523"/>
                  </a:lnTo>
                  <a:lnTo>
                    <a:pt x="373" y="17076"/>
                  </a:lnTo>
                  <a:lnTo>
                    <a:pt x="124" y="17630"/>
                  </a:lnTo>
                  <a:lnTo>
                    <a:pt x="0" y="18323"/>
                  </a:lnTo>
                  <a:lnTo>
                    <a:pt x="124" y="19015"/>
                  </a:lnTo>
                  <a:lnTo>
                    <a:pt x="373" y="19569"/>
                  </a:lnTo>
                  <a:lnTo>
                    <a:pt x="747" y="20123"/>
                  </a:lnTo>
                  <a:lnTo>
                    <a:pt x="1246" y="20676"/>
                  </a:lnTo>
                  <a:lnTo>
                    <a:pt x="1869" y="21092"/>
                  </a:lnTo>
                  <a:lnTo>
                    <a:pt x="2616" y="21369"/>
                  </a:lnTo>
                  <a:lnTo>
                    <a:pt x="3364" y="21507"/>
                  </a:lnTo>
                  <a:lnTo>
                    <a:pt x="4236" y="21646"/>
                  </a:lnTo>
                  <a:lnTo>
                    <a:pt x="5109" y="21507"/>
                  </a:lnTo>
                  <a:lnTo>
                    <a:pt x="5856" y="21369"/>
                  </a:lnTo>
                  <a:lnTo>
                    <a:pt x="6604" y="21092"/>
                  </a:lnTo>
                  <a:lnTo>
                    <a:pt x="7227" y="20676"/>
                  </a:lnTo>
                  <a:lnTo>
                    <a:pt x="7726" y="20123"/>
                  </a:lnTo>
                  <a:lnTo>
                    <a:pt x="8100" y="19569"/>
                  </a:lnTo>
                  <a:lnTo>
                    <a:pt x="8349" y="19015"/>
                  </a:lnTo>
                  <a:lnTo>
                    <a:pt x="8473" y="18323"/>
                  </a:lnTo>
                  <a:lnTo>
                    <a:pt x="8473" y="6276"/>
                  </a:lnTo>
                  <a:lnTo>
                    <a:pt x="20561" y="6276"/>
                  </a:lnTo>
                  <a:lnTo>
                    <a:pt x="20561" y="16107"/>
                  </a:lnTo>
                  <a:lnTo>
                    <a:pt x="20187" y="15830"/>
                  </a:lnTo>
                  <a:lnTo>
                    <a:pt x="19938" y="15692"/>
                  </a:lnTo>
                  <a:lnTo>
                    <a:pt x="19564" y="15553"/>
                  </a:lnTo>
                  <a:lnTo>
                    <a:pt x="19190" y="15415"/>
                  </a:lnTo>
                  <a:lnTo>
                    <a:pt x="18692" y="15276"/>
                  </a:lnTo>
                  <a:lnTo>
                    <a:pt x="18318" y="15138"/>
                  </a:lnTo>
                  <a:lnTo>
                    <a:pt x="17944" y="15138"/>
                  </a:lnTo>
                  <a:lnTo>
                    <a:pt x="17446" y="15138"/>
                  </a:lnTo>
                  <a:lnTo>
                    <a:pt x="16573" y="15138"/>
                  </a:lnTo>
                  <a:lnTo>
                    <a:pt x="15826" y="15276"/>
                  </a:lnTo>
                  <a:lnTo>
                    <a:pt x="15078" y="15692"/>
                  </a:lnTo>
                  <a:lnTo>
                    <a:pt x="14455" y="15969"/>
                  </a:lnTo>
                  <a:lnTo>
                    <a:pt x="13956" y="16523"/>
                  </a:lnTo>
                  <a:lnTo>
                    <a:pt x="13583" y="17076"/>
                  </a:lnTo>
                  <a:lnTo>
                    <a:pt x="13333" y="17630"/>
                  </a:lnTo>
                  <a:lnTo>
                    <a:pt x="13209" y="18323"/>
                  </a:lnTo>
                  <a:lnTo>
                    <a:pt x="13333" y="19015"/>
                  </a:lnTo>
                  <a:lnTo>
                    <a:pt x="13583" y="19569"/>
                  </a:lnTo>
                  <a:lnTo>
                    <a:pt x="13956" y="20123"/>
                  </a:lnTo>
                  <a:lnTo>
                    <a:pt x="14455" y="20676"/>
                  </a:lnTo>
                  <a:lnTo>
                    <a:pt x="15078" y="21092"/>
                  </a:lnTo>
                  <a:lnTo>
                    <a:pt x="15826" y="21369"/>
                  </a:lnTo>
                  <a:lnTo>
                    <a:pt x="16573" y="21507"/>
                  </a:lnTo>
                  <a:lnTo>
                    <a:pt x="17446" y="21646"/>
                  </a:lnTo>
                  <a:lnTo>
                    <a:pt x="18318" y="21507"/>
                  </a:lnTo>
                  <a:lnTo>
                    <a:pt x="19066" y="21369"/>
                  </a:lnTo>
                  <a:lnTo>
                    <a:pt x="19813" y="21092"/>
                  </a:lnTo>
                  <a:lnTo>
                    <a:pt x="20436" y="20676"/>
                  </a:lnTo>
                  <a:lnTo>
                    <a:pt x="20935" y="20123"/>
                  </a:lnTo>
                  <a:lnTo>
                    <a:pt x="21309" y="19569"/>
                  </a:lnTo>
                  <a:lnTo>
                    <a:pt x="21558" y="19015"/>
                  </a:lnTo>
                  <a:lnTo>
                    <a:pt x="21683" y="18323"/>
                  </a:lnTo>
                  <a:lnTo>
                    <a:pt x="21683" y="10061"/>
                  </a:lnTo>
                  <a:lnTo>
                    <a:pt x="21683" y="46"/>
                  </a:lnTo>
                  <a:lnTo>
                    <a:pt x="7352" y="46"/>
                  </a:lnTo>
                  <a:close/>
                </a:path>
              </a:pathLst>
            </a:custGeom>
            <a:solidFill>
              <a:srgbClr val="CC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</p:grpSp>
      <p:sp>
        <p:nvSpPr>
          <p:cNvPr id="28674" name="TextBox 6"/>
          <p:cNvSpPr txBox="1">
            <a:spLocks noChangeArrowheads="1"/>
          </p:cNvSpPr>
          <p:nvPr/>
        </p:nvSpPr>
        <p:spPr bwMode="auto">
          <a:xfrm>
            <a:off x="3786188" y="1214438"/>
            <a:ext cx="40005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i="1" dirty="0" err="1">
                <a:cs typeface="Arial" charset="0"/>
              </a:rPr>
              <a:t>Клычёва</a:t>
            </a:r>
            <a:r>
              <a:rPr lang="ru-RU" sz="3200" b="1" i="1" dirty="0">
                <a:cs typeface="Arial" charset="0"/>
              </a:rPr>
              <a:t> Е.А.</a:t>
            </a:r>
          </a:p>
        </p:txBody>
      </p:sp>
      <p:sp>
        <p:nvSpPr>
          <p:cNvPr id="28675" name="TextBox 7"/>
          <p:cNvSpPr txBox="1">
            <a:spLocks noChangeArrowheads="1"/>
          </p:cNvSpPr>
          <p:nvPr/>
        </p:nvSpPr>
        <p:spPr bwMode="auto">
          <a:xfrm>
            <a:off x="3786188" y="2143125"/>
            <a:ext cx="3429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i="1" dirty="0" smtClean="0">
                <a:cs typeface="Arial" charset="0"/>
              </a:rPr>
              <a:t>Котлярова Е.Б.</a:t>
            </a:r>
            <a:endParaRPr lang="ru-RU" sz="3200" b="1" i="1" dirty="0">
              <a:cs typeface="Arial" charset="0"/>
            </a:endParaRPr>
          </a:p>
        </p:txBody>
      </p:sp>
      <p:sp>
        <p:nvSpPr>
          <p:cNvPr id="28676" name="TextBox 8"/>
          <p:cNvSpPr txBox="1">
            <a:spLocks noChangeArrowheads="1"/>
          </p:cNvSpPr>
          <p:nvPr/>
        </p:nvSpPr>
        <p:spPr bwMode="auto">
          <a:xfrm>
            <a:off x="3929063" y="3071813"/>
            <a:ext cx="32146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i="1" dirty="0" err="1" smtClean="0">
                <a:cs typeface="Arial" charset="0"/>
              </a:rPr>
              <a:t>Сокирко</a:t>
            </a:r>
            <a:r>
              <a:rPr lang="ru-RU" sz="3200" b="1" i="1" dirty="0" smtClean="0">
                <a:cs typeface="Arial" charset="0"/>
              </a:rPr>
              <a:t> </a:t>
            </a:r>
            <a:r>
              <a:rPr lang="ru-RU" sz="3200" b="1" i="1" dirty="0">
                <a:cs typeface="Arial" charset="0"/>
              </a:rPr>
              <a:t>А.П.</a:t>
            </a:r>
          </a:p>
        </p:txBody>
      </p:sp>
      <p:pic>
        <p:nvPicPr>
          <p:cNvPr id="10" name="Рисунок 9" descr="салют 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715140" y="714356"/>
            <a:ext cx="1905000" cy="1905000"/>
          </a:xfrm>
          <a:prstGeom prst="rect">
            <a:avLst/>
          </a:prstGeom>
        </p:spPr>
      </p:pic>
      <p:pic>
        <p:nvPicPr>
          <p:cNvPr id="11" name="Рисунок 10" descr="салют 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786578" y="4143380"/>
            <a:ext cx="1905000" cy="1905000"/>
          </a:xfrm>
          <a:prstGeom prst="rect">
            <a:avLst/>
          </a:prstGeom>
        </p:spPr>
      </p:pic>
      <p:pic>
        <p:nvPicPr>
          <p:cNvPr id="12" name="Рисунок 11" descr="салют 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71604" y="4214818"/>
            <a:ext cx="1905000" cy="190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алют 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239000" y="1928802"/>
            <a:ext cx="1905000" cy="1905000"/>
          </a:xfrm>
          <a:prstGeom prst="rect">
            <a:avLst/>
          </a:prstGeom>
        </p:spPr>
      </p:pic>
      <p:pic>
        <p:nvPicPr>
          <p:cNvPr id="3" name="Рисунок 2" descr="салют 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85720" y="714356"/>
            <a:ext cx="1905000" cy="1905000"/>
          </a:xfrm>
          <a:prstGeom prst="rect">
            <a:avLst/>
          </a:prstGeom>
        </p:spPr>
      </p:pic>
      <p:pic>
        <p:nvPicPr>
          <p:cNvPr id="4" name="Рисунок 3" descr="салют 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4282" y="4714884"/>
            <a:ext cx="1905000" cy="1905000"/>
          </a:xfrm>
          <a:prstGeom prst="rect">
            <a:avLst/>
          </a:prstGeom>
        </p:spPr>
      </p:pic>
      <p:pic>
        <p:nvPicPr>
          <p:cNvPr id="5" name="Рисунок 4" descr="img249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 rot="16200000">
            <a:off x="4527773" y="4116169"/>
            <a:ext cx="2234565" cy="157460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img256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 rot="16200000">
            <a:off x="2712922" y="4145073"/>
            <a:ext cx="2217938" cy="164305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86314" y="785794"/>
            <a:ext cx="1331339" cy="20002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000364" y="714356"/>
            <a:ext cx="1492250" cy="21129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2529" name="Picture 1"/>
          <p:cNvPicPr>
            <a:picLocks noChangeAspect="1" noChangeArrowheads="1"/>
          </p:cNvPicPr>
          <p:nvPr/>
        </p:nvPicPr>
        <p:blipFill>
          <a:blip r:embed="rId7" cstate="email"/>
          <a:srcRect r="8443" b="1340"/>
          <a:stretch>
            <a:fillRect/>
          </a:stretch>
        </p:blipFill>
        <p:spPr bwMode="auto">
          <a:xfrm>
            <a:off x="1285852" y="2357430"/>
            <a:ext cx="1428760" cy="192882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Рисунок 9" descr="DSC05411.JPG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>
          <a:xfrm rot="5400000">
            <a:off x="6393669" y="4179099"/>
            <a:ext cx="2214578" cy="14287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Рисунок 10" descr="DSC05414.JPG"/>
          <p:cNvPicPr>
            <a:picLocks noChangeAspect="1"/>
          </p:cNvPicPr>
          <p:nvPr/>
        </p:nvPicPr>
        <p:blipFill>
          <a:blip r:embed="rId9" cstate="email"/>
          <a:srcRect/>
          <a:stretch>
            <a:fillRect/>
          </a:stretch>
        </p:blipFill>
        <p:spPr>
          <a:xfrm rot="5400000">
            <a:off x="6069091" y="1003214"/>
            <a:ext cx="2000265" cy="15654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2" name="TextBox 11"/>
          <p:cNvSpPr txBox="1"/>
          <p:nvPr/>
        </p:nvSpPr>
        <p:spPr>
          <a:xfrm>
            <a:off x="3071802" y="2857496"/>
            <a:ext cx="12858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Коростелёва Н.</a:t>
            </a:r>
            <a:endParaRPr lang="ru-RU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4786314" y="2714620"/>
            <a:ext cx="1285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/>
              <a:t> Кармазина     Л.Б.</a:t>
            </a:r>
            <a:endParaRPr lang="ru-RU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6429388" y="2786058"/>
            <a:ext cx="12858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 Меркулова Л.</a:t>
            </a:r>
            <a:endParaRPr lang="ru-RU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1357290" y="4214818"/>
            <a:ext cx="1285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/>
              <a:t> </a:t>
            </a:r>
            <a:r>
              <a:rPr lang="ru-RU" sz="1200" dirty="0" err="1" smtClean="0"/>
              <a:t>Каверников</a:t>
            </a:r>
            <a:r>
              <a:rPr lang="ru-RU" sz="1200" dirty="0" smtClean="0"/>
              <a:t> А.П.</a:t>
            </a:r>
            <a:endParaRPr lang="ru-RU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6858016" y="5929330"/>
            <a:ext cx="1285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/>
              <a:t> Шкуратова И.В.</a:t>
            </a:r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244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 rot="16200000">
            <a:off x="2705294" y="1366616"/>
            <a:ext cx="3590536" cy="24288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Прямоугольник 3"/>
          <p:cNvSpPr/>
          <p:nvPr/>
        </p:nvSpPr>
        <p:spPr>
          <a:xfrm rot="20301999">
            <a:off x="301343" y="445074"/>
            <a:ext cx="58862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Baskerville Old Face" pitchFamily="18" charset="0"/>
                <a:cs typeface="Arial" pitchFamily="34" charset="0"/>
              </a:rPr>
              <a:t>75</a:t>
            </a:r>
            <a:endParaRPr lang="ru-RU" sz="3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23" descr="шары.gif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1000108"/>
            <a:ext cx="1000131" cy="1833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салют 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715140" y="357166"/>
            <a:ext cx="1905000" cy="1905000"/>
          </a:xfrm>
          <a:prstGeom prst="rect">
            <a:avLst/>
          </a:prstGeom>
        </p:spPr>
      </p:pic>
      <p:pic>
        <p:nvPicPr>
          <p:cNvPr id="11" name="Рисунок 10" descr="салют 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071538" y="357166"/>
            <a:ext cx="1905000" cy="1905000"/>
          </a:xfrm>
          <a:prstGeom prst="rect">
            <a:avLst/>
          </a:prstGeom>
        </p:spPr>
      </p:pic>
      <p:pic>
        <p:nvPicPr>
          <p:cNvPr id="8" name="Рисунок 7" descr="G:\юбилей картинки\SDC14621.JPG"/>
          <p:cNvPicPr/>
          <p:nvPr/>
        </p:nvPicPr>
        <p:blipFill>
          <a:blip r:embed="rId5" cstate="email"/>
          <a:srcRect b="-351"/>
          <a:stretch>
            <a:fillRect/>
          </a:stretch>
        </p:blipFill>
        <p:spPr bwMode="auto">
          <a:xfrm>
            <a:off x="5572132" y="4929198"/>
            <a:ext cx="1214446" cy="1527144"/>
          </a:xfrm>
          <a:prstGeom prst="roundRect">
            <a:avLst>
              <a:gd name="adj" fmla="val 16667"/>
            </a:avLst>
          </a:prstGeom>
          <a:ln>
            <a:solidFill>
              <a:schemeClr val="tx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000892" y="4071942"/>
            <a:ext cx="1198306" cy="2433235"/>
          </a:xfrm>
          <a:prstGeom prst="roundRect">
            <a:avLst>
              <a:gd name="adj" fmla="val 16667"/>
            </a:avLst>
          </a:prstGeom>
          <a:ln>
            <a:solidFill>
              <a:schemeClr val="tx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143372" y="4929198"/>
            <a:ext cx="1114847" cy="1476368"/>
          </a:xfrm>
          <a:prstGeom prst="roundRect">
            <a:avLst>
              <a:gd name="adj" fmla="val 16667"/>
            </a:avLst>
          </a:prstGeom>
          <a:ln>
            <a:solidFill>
              <a:schemeClr val="tx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643174" y="4929198"/>
            <a:ext cx="1215585" cy="1500198"/>
          </a:xfrm>
          <a:prstGeom prst="roundRect">
            <a:avLst>
              <a:gd name="adj" fmla="val 16667"/>
            </a:avLst>
          </a:prstGeom>
          <a:ln>
            <a:solidFill>
              <a:schemeClr val="tx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Рисунок 11" descr="img260.jpg"/>
          <p:cNvPicPr>
            <a:picLocks noChangeAspect="1"/>
          </p:cNvPicPr>
          <p:nvPr/>
        </p:nvPicPr>
        <p:blipFill>
          <a:blip r:embed="rId9" cstate="email"/>
          <a:srcRect/>
          <a:stretch>
            <a:fillRect/>
          </a:stretch>
        </p:blipFill>
        <p:spPr>
          <a:xfrm rot="16200000">
            <a:off x="428596" y="4500570"/>
            <a:ext cx="2428892" cy="1285884"/>
          </a:xfrm>
          <a:prstGeom prst="roundRect">
            <a:avLst>
              <a:gd name="adj" fmla="val 16667"/>
            </a:avLst>
          </a:prstGeom>
          <a:ln>
            <a:solidFill>
              <a:schemeClr val="tx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_6794 копия (2)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928662" y="785794"/>
            <a:ext cx="7715272" cy="512763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Рисунок 2" descr="салют 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239000" y="285728"/>
            <a:ext cx="1905000" cy="1905000"/>
          </a:xfrm>
          <a:prstGeom prst="rect">
            <a:avLst/>
          </a:prstGeom>
        </p:spPr>
      </p:pic>
      <p:pic>
        <p:nvPicPr>
          <p:cNvPr id="4" name="Рисунок 3" descr="салют 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-214346" y="428604"/>
            <a:ext cx="1905000" cy="190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Прямоугольник 1"/>
          <p:cNvSpPr>
            <a:spLocks noChangeArrowheads="1"/>
          </p:cNvSpPr>
          <p:nvPr/>
        </p:nvSpPr>
        <p:spPr bwMode="auto">
          <a:xfrm>
            <a:off x="1643063" y="428625"/>
            <a:ext cx="60007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0000"/>
                </a:solidFill>
                <a:cs typeface="Arial" charset="0"/>
              </a:rPr>
              <a:t>Учителя - выпускники нашей школы</a:t>
            </a:r>
          </a:p>
        </p:txBody>
      </p:sp>
      <p:sp>
        <p:nvSpPr>
          <p:cNvPr id="33794" name="Rectangle 1"/>
          <p:cNvSpPr>
            <a:spLocks noChangeArrowheads="1"/>
          </p:cNvSpPr>
          <p:nvPr/>
        </p:nvSpPr>
        <p:spPr bwMode="auto">
          <a:xfrm>
            <a:off x="785786" y="1071546"/>
            <a:ext cx="5857875" cy="317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000" dirty="0">
                <a:ea typeface="Calibri" pitchFamily="34" charset="0"/>
                <a:cs typeface="Arial" charset="0"/>
              </a:rPr>
              <a:t>КОРСУНОВА ЛЮДМИЛА МИХАЙЛОВНА</a:t>
            </a:r>
          </a:p>
          <a:p>
            <a:pPr eaLnBrk="0" hangingPunct="0">
              <a:buFont typeface="Wingdings" pitchFamily="2" charset="2"/>
              <a:buChar char="v"/>
            </a:pPr>
            <a:r>
              <a:rPr lang="ru-RU" sz="2000" dirty="0">
                <a:ea typeface="Calibri" pitchFamily="34" charset="0"/>
                <a:cs typeface="Arial" charset="0"/>
              </a:rPr>
              <a:t>НИФОНТОВА СВЕТЛАНА ВАЛЕНТИНОВНА</a:t>
            </a:r>
          </a:p>
          <a:p>
            <a:pPr eaLnBrk="0" hangingPunct="0">
              <a:buFont typeface="Wingdings" pitchFamily="2" charset="2"/>
              <a:buChar char="v"/>
            </a:pPr>
            <a:r>
              <a:rPr lang="ru-RU" sz="2000" dirty="0">
                <a:ea typeface="Calibri" pitchFamily="34" charset="0"/>
                <a:cs typeface="Arial" charset="0"/>
              </a:rPr>
              <a:t>СЕЛИВАНОВА ОЛЬГА ВАЛЕНТИНОВНА</a:t>
            </a:r>
          </a:p>
          <a:p>
            <a:pPr eaLnBrk="0" hangingPunct="0">
              <a:buFont typeface="Wingdings" pitchFamily="2" charset="2"/>
              <a:buChar char="v"/>
            </a:pPr>
            <a:r>
              <a:rPr lang="ru-RU" sz="2000" dirty="0">
                <a:ea typeface="Calibri" pitchFamily="34" charset="0"/>
                <a:cs typeface="Arial" charset="0"/>
              </a:rPr>
              <a:t>ВОДОСТОЕВА ТАТЬЯНА АНАТОЛЬЕВНА</a:t>
            </a:r>
          </a:p>
          <a:p>
            <a:pPr eaLnBrk="0" hangingPunct="0">
              <a:buFont typeface="Wingdings" pitchFamily="2" charset="2"/>
              <a:buChar char="v"/>
            </a:pPr>
            <a:r>
              <a:rPr lang="ru-RU" sz="2000" dirty="0">
                <a:ea typeface="Calibri" pitchFamily="34" charset="0"/>
                <a:cs typeface="Arial" charset="0"/>
              </a:rPr>
              <a:t>ШЕПЕЛЕВА ТАТЬЯНА АЛЕКСЕЕВНА</a:t>
            </a:r>
          </a:p>
          <a:p>
            <a:pPr eaLnBrk="0" hangingPunct="0">
              <a:buFont typeface="Wingdings" pitchFamily="2" charset="2"/>
              <a:buChar char="v"/>
            </a:pPr>
            <a:r>
              <a:rPr lang="ru-RU" sz="2000" dirty="0">
                <a:ea typeface="Calibri" pitchFamily="34" charset="0"/>
                <a:cs typeface="Arial" charset="0"/>
              </a:rPr>
              <a:t>МАСЛОВА ЕЛЕНА НИКОЛАЕВНА</a:t>
            </a:r>
          </a:p>
          <a:p>
            <a:pPr eaLnBrk="0" hangingPunct="0">
              <a:buFont typeface="Wingdings" pitchFamily="2" charset="2"/>
              <a:buChar char="v"/>
            </a:pPr>
            <a:r>
              <a:rPr lang="ru-RU" sz="2000" dirty="0">
                <a:ea typeface="Calibri" pitchFamily="34" charset="0"/>
                <a:cs typeface="Arial" charset="0"/>
              </a:rPr>
              <a:t>ЧУЛКОВА МАРИНА ВИКТОРОВНА</a:t>
            </a:r>
          </a:p>
          <a:p>
            <a:pPr eaLnBrk="0" hangingPunct="0">
              <a:buFont typeface="Wingdings" pitchFamily="2" charset="2"/>
              <a:buChar char="v"/>
            </a:pPr>
            <a:r>
              <a:rPr lang="ru-RU" sz="2000" dirty="0">
                <a:ea typeface="Calibri" pitchFamily="34" charset="0"/>
                <a:cs typeface="Arial" charset="0"/>
              </a:rPr>
              <a:t>СТЕПАНЦОВА ЕЛЕНА ВИКТОРОВНА </a:t>
            </a:r>
          </a:p>
          <a:p>
            <a:pPr eaLnBrk="0" hangingPunct="0">
              <a:buFont typeface="Wingdings" pitchFamily="2" charset="2"/>
              <a:buChar char="v"/>
            </a:pPr>
            <a:r>
              <a:rPr lang="ru-RU" sz="2000" dirty="0">
                <a:ea typeface="Calibri" pitchFamily="34" charset="0"/>
                <a:cs typeface="Arial" charset="0"/>
              </a:rPr>
              <a:t>БЫКОВА ОЛЬГА ВАЛЕНТИНОВНА</a:t>
            </a:r>
          </a:p>
          <a:p>
            <a:pPr eaLnBrk="0" hangingPunct="0">
              <a:buFont typeface="Wingdings" pitchFamily="2" charset="2"/>
              <a:buChar char="v"/>
            </a:pPr>
            <a:r>
              <a:rPr lang="ru-RU" sz="2000" dirty="0">
                <a:ea typeface="Calibri" pitchFamily="34" charset="0"/>
                <a:cs typeface="Arial" charset="0"/>
              </a:rPr>
              <a:t>БЕЛЫХ ИРИНА ВЛАДИМИРОВНА</a:t>
            </a:r>
          </a:p>
        </p:txBody>
      </p:sp>
      <p:sp>
        <p:nvSpPr>
          <p:cNvPr id="33795" name="Rectangle 2"/>
          <p:cNvSpPr>
            <a:spLocks noChangeArrowheads="1"/>
          </p:cNvSpPr>
          <p:nvPr/>
        </p:nvSpPr>
        <p:spPr bwMode="auto">
          <a:xfrm>
            <a:off x="1714500" y="4457700"/>
            <a:ext cx="7072313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dirty="0">
                <a:solidFill>
                  <a:srgbClr val="FFFF00"/>
                </a:solidFill>
                <a:ea typeface="Calibri" pitchFamily="34" charset="0"/>
                <a:cs typeface="Arial" charset="0"/>
              </a:rPr>
              <a:t>РУЕВА ЛЮДМИЛА ВАЛЕНТИНОВНА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>
                <a:solidFill>
                  <a:srgbClr val="FFFF00"/>
                </a:solidFill>
                <a:ea typeface="Calibri" pitchFamily="34" charset="0"/>
                <a:cs typeface="Arial" charset="0"/>
              </a:rPr>
              <a:t>КУЗНЕЦОВА ЭММА ЯКОВЛЕВНА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>
                <a:solidFill>
                  <a:srgbClr val="FFFF00"/>
                </a:solidFill>
                <a:ea typeface="Calibri" pitchFamily="34" charset="0"/>
                <a:cs typeface="Arial" charset="0"/>
              </a:rPr>
              <a:t>АНДРЕЕВА СВЕТЛАНА АЛЕКСЕЕВНА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>
                <a:solidFill>
                  <a:srgbClr val="FFFF00"/>
                </a:solidFill>
                <a:ea typeface="Calibri" pitchFamily="34" charset="0"/>
                <a:cs typeface="Arial" charset="0"/>
              </a:rPr>
              <a:t>БУХАРКОВ ВЛАДИМИР ГРИГОРЬЕВИЧ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>
                <a:solidFill>
                  <a:srgbClr val="FFFF00"/>
                </a:solidFill>
                <a:ea typeface="Calibri" pitchFamily="34" charset="0"/>
                <a:cs typeface="Arial" charset="0"/>
              </a:rPr>
              <a:t>БУХАРКОВА ГАЛИНА МИХАЙЛОВНА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>
                <a:solidFill>
                  <a:srgbClr val="FFFF00"/>
                </a:solidFill>
                <a:ea typeface="Calibri" pitchFamily="34" charset="0"/>
                <a:cs typeface="Arial" charset="0"/>
              </a:rPr>
              <a:t>ВОРОБЬЕВА СВЕТЛАНА МИХАЙЛОВНА</a:t>
            </a:r>
            <a:r>
              <a:rPr lang="ru-RU" sz="1200" dirty="0">
                <a:solidFill>
                  <a:srgbClr val="FFFF00"/>
                </a:solidFill>
                <a:ea typeface="Calibri" pitchFamily="34" charset="0"/>
                <a:cs typeface="Arial" charset="0"/>
              </a:rPr>
              <a:t/>
            </a:r>
            <a:br>
              <a:rPr lang="ru-RU" sz="1200" dirty="0">
                <a:solidFill>
                  <a:srgbClr val="FFFF00"/>
                </a:solidFill>
                <a:ea typeface="Calibri" pitchFamily="34" charset="0"/>
                <a:cs typeface="Arial" charset="0"/>
              </a:rPr>
            </a:br>
            <a:r>
              <a:rPr lang="ru-RU" sz="1200" dirty="0">
                <a:solidFill>
                  <a:srgbClr val="FFFF00"/>
                </a:solidFill>
                <a:ea typeface="Calibri" pitchFamily="34" charset="0"/>
                <a:cs typeface="Arial" charset="0"/>
              </a:rPr>
              <a:t/>
            </a:r>
            <a:br>
              <a:rPr lang="ru-RU" sz="1200" dirty="0">
                <a:solidFill>
                  <a:srgbClr val="FFFF00"/>
                </a:solidFill>
                <a:ea typeface="Calibri" pitchFamily="34" charset="0"/>
                <a:cs typeface="Arial" charset="0"/>
              </a:rPr>
            </a:br>
            <a:endParaRPr lang="ru-RU" dirty="0">
              <a:solidFill>
                <a:srgbClr val="FFFF00"/>
              </a:solidFill>
              <a:ea typeface="Calibri" pitchFamily="34" charset="0"/>
              <a:cs typeface="Arial" charset="0"/>
            </a:endParaRPr>
          </a:p>
        </p:txBody>
      </p:sp>
      <p:pic>
        <p:nvPicPr>
          <p:cNvPr id="33796" name="Рисунок 4" descr="глобус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88" y="4857750"/>
            <a:ext cx="104775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Рисунок 6" descr="салют 2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357938" y="1857375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Прямоугольник 1"/>
          <p:cNvSpPr>
            <a:spLocks noChangeArrowheads="1"/>
          </p:cNvSpPr>
          <p:nvPr/>
        </p:nvSpPr>
        <p:spPr bwMode="auto">
          <a:xfrm>
            <a:off x="1000125" y="571500"/>
            <a:ext cx="77152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FF0000"/>
                </a:solidFill>
                <a:cs typeface="Arial" charset="0"/>
              </a:rPr>
              <a:t>Семейные династии  в нашей школе </a:t>
            </a:r>
          </a:p>
        </p:txBody>
      </p:sp>
      <p:sp>
        <p:nvSpPr>
          <p:cNvPr id="3" name="Прямоугольник 2"/>
          <p:cNvSpPr/>
          <p:nvPr/>
        </p:nvSpPr>
        <p:spPr>
          <a:xfrm rot="20670068">
            <a:off x="274132" y="333603"/>
            <a:ext cx="872454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Baskerville Old Face" pitchFamily="18" charset="0"/>
                <a:cs typeface="Arial" pitchFamily="34" charset="0"/>
              </a:rPr>
              <a:t>75</a:t>
            </a:r>
            <a:endParaRPr lang="ru-RU" sz="3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32771" name="Рисунок 3" descr="шары.gif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313" y="1143000"/>
            <a:ext cx="5715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2" name="Прямоугольник 4"/>
          <p:cNvSpPr>
            <a:spLocks noChangeArrowheads="1"/>
          </p:cNvSpPr>
          <p:nvPr/>
        </p:nvSpPr>
        <p:spPr bwMode="auto">
          <a:xfrm>
            <a:off x="928688" y="1643063"/>
            <a:ext cx="792956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 err="1">
                <a:solidFill>
                  <a:srgbClr val="FFFF00"/>
                </a:solidFill>
                <a:cs typeface="Arial" charset="0"/>
              </a:rPr>
              <a:t>Арошевич</a:t>
            </a:r>
            <a:r>
              <a:rPr lang="ru-RU" dirty="0">
                <a:solidFill>
                  <a:srgbClr val="FFFF00"/>
                </a:solidFill>
                <a:cs typeface="Arial" charset="0"/>
              </a:rPr>
              <a:t> Святослав Петрович – учитель физики</a:t>
            </a:r>
          </a:p>
          <a:p>
            <a:r>
              <a:rPr lang="ru-RU" dirty="0" err="1">
                <a:solidFill>
                  <a:srgbClr val="FFFF00"/>
                </a:solidFill>
                <a:cs typeface="Arial" charset="0"/>
              </a:rPr>
              <a:t>Арошевич</a:t>
            </a:r>
            <a:r>
              <a:rPr lang="ru-RU" dirty="0">
                <a:solidFill>
                  <a:srgbClr val="FFFF00"/>
                </a:solidFill>
                <a:cs typeface="Arial" charset="0"/>
              </a:rPr>
              <a:t> Татьяна Васильевна – учитель начальных классов</a:t>
            </a:r>
          </a:p>
          <a:p>
            <a:r>
              <a:rPr lang="ru-RU" dirty="0" err="1">
                <a:solidFill>
                  <a:srgbClr val="FFFF00"/>
                </a:solidFill>
                <a:cs typeface="Arial" charset="0"/>
              </a:rPr>
              <a:t>Водостоеева</a:t>
            </a:r>
            <a:r>
              <a:rPr lang="ru-RU" dirty="0">
                <a:solidFill>
                  <a:srgbClr val="FFFF00"/>
                </a:solidFill>
                <a:cs typeface="Arial" charset="0"/>
              </a:rPr>
              <a:t> Татьяна Анатольевна – учитель русского языка и литературы.</a:t>
            </a:r>
          </a:p>
        </p:txBody>
      </p:sp>
      <p:sp>
        <p:nvSpPr>
          <p:cNvPr id="32773" name="Прямоугольник 5"/>
          <p:cNvSpPr>
            <a:spLocks noChangeArrowheads="1"/>
          </p:cNvSpPr>
          <p:nvPr/>
        </p:nvSpPr>
        <p:spPr bwMode="auto">
          <a:xfrm>
            <a:off x="857250" y="3071813"/>
            <a:ext cx="792956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solidFill>
                  <a:schemeClr val="accent3">
                    <a:lumMod val="60000"/>
                    <a:lumOff val="40000"/>
                  </a:schemeClr>
                </a:solidFill>
                <a:cs typeface="Arial" charset="0"/>
              </a:rPr>
              <a:t>Самойлов Григорий Афанасьевич – директор школы, учитель истории.</a:t>
            </a:r>
          </a:p>
          <a:p>
            <a:r>
              <a:rPr lang="ru-RU" dirty="0" err="1">
                <a:solidFill>
                  <a:schemeClr val="accent3">
                    <a:lumMod val="60000"/>
                    <a:lumOff val="40000"/>
                  </a:schemeClr>
                </a:solidFill>
                <a:cs typeface="Arial" charset="0"/>
              </a:rPr>
              <a:t>Жеромская</a:t>
            </a:r>
            <a:r>
              <a:rPr lang="ru-RU" dirty="0">
                <a:solidFill>
                  <a:schemeClr val="accent3">
                    <a:lumMod val="60000"/>
                    <a:lumOff val="40000"/>
                  </a:schemeClr>
                </a:solidFill>
                <a:cs typeface="Arial" charset="0"/>
              </a:rPr>
              <a:t> Лариса Григорьевна –учитель географии, организатор.</a:t>
            </a:r>
          </a:p>
        </p:txBody>
      </p:sp>
      <p:sp>
        <p:nvSpPr>
          <p:cNvPr id="32774" name="Прямоугольник 6"/>
          <p:cNvSpPr>
            <a:spLocks noChangeArrowheads="1"/>
          </p:cNvSpPr>
          <p:nvPr/>
        </p:nvSpPr>
        <p:spPr bwMode="auto">
          <a:xfrm>
            <a:off x="928688" y="3929063"/>
            <a:ext cx="77866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cs typeface="Arial" charset="0"/>
              </a:rPr>
              <a:t>Быкова Галина Сергеевна – учитель начальных классов.</a:t>
            </a:r>
          </a:p>
          <a:p>
            <a:r>
              <a:rPr lang="ru-RU" dirty="0">
                <a:cs typeface="Arial" charset="0"/>
              </a:rPr>
              <a:t>Быкова Ольга Валентиновна – учитель истории, технологии.</a:t>
            </a:r>
          </a:p>
        </p:txBody>
      </p:sp>
      <p:sp>
        <p:nvSpPr>
          <p:cNvPr id="32775" name="Прямоугольник 7"/>
          <p:cNvSpPr>
            <a:spLocks noChangeArrowheads="1"/>
          </p:cNvSpPr>
          <p:nvPr/>
        </p:nvSpPr>
        <p:spPr bwMode="auto">
          <a:xfrm>
            <a:off x="857250" y="4714875"/>
            <a:ext cx="77152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 err="1">
                <a:solidFill>
                  <a:schemeClr val="accent4">
                    <a:lumMod val="60000"/>
                    <a:lumOff val="40000"/>
                  </a:schemeClr>
                </a:solidFill>
                <a:cs typeface="Arial" charset="0"/>
              </a:rPr>
              <a:t>Бухарков</a:t>
            </a:r>
            <a:r>
              <a:rPr lang="ru-RU" dirty="0">
                <a:solidFill>
                  <a:schemeClr val="accent4">
                    <a:lumMod val="60000"/>
                    <a:lumOff val="40000"/>
                  </a:schemeClr>
                </a:solidFill>
                <a:cs typeface="Arial" charset="0"/>
              </a:rPr>
              <a:t> Владимир Григорьевич – </a:t>
            </a:r>
            <a:r>
              <a:rPr lang="ru-RU" dirty="0">
                <a:solidFill>
                  <a:schemeClr val="accent4">
                    <a:lumMod val="60000"/>
                    <a:lumOff val="40000"/>
                  </a:schemeClr>
                </a:solidFill>
                <a:latin typeface="Constantia" pitchFamily="18" charset="0"/>
              </a:rPr>
              <a:t>учитель </a:t>
            </a:r>
            <a:r>
              <a:rPr lang="ru-RU" dirty="0">
                <a:solidFill>
                  <a:schemeClr val="accent4">
                    <a:lumMod val="60000"/>
                    <a:lumOff val="40000"/>
                  </a:schemeClr>
                </a:solidFill>
                <a:cs typeface="Arial" charset="0"/>
              </a:rPr>
              <a:t>истории, директор школы.</a:t>
            </a:r>
          </a:p>
          <a:p>
            <a:r>
              <a:rPr lang="ru-RU" dirty="0" err="1">
                <a:solidFill>
                  <a:schemeClr val="accent4">
                    <a:lumMod val="60000"/>
                    <a:lumOff val="40000"/>
                  </a:schemeClr>
                </a:solidFill>
                <a:cs typeface="Arial" charset="0"/>
              </a:rPr>
              <a:t>Бухаркова</a:t>
            </a:r>
            <a:r>
              <a:rPr lang="ru-RU" dirty="0">
                <a:solidFill>
                  <a:schemeClr val="accent4">
                    <a:lumMod val="60000"/>
                    <a:lumOff val="40000"/>
                  </a:schemeClr>
                </a:solidFill>
                <a:cs typeface="Arial" charset="0"/>
              </a:rPr>
              <a:t> Галина Михайловна – </a:t>
            </a:r>
            <a:r>
              <a:rPr lang="ru-RU" dirty="0">
                <a:solidFill>
                  <a:schemeClr val="accent4">
                    <a:lumMod val="60000"/>
                    <a:lumOff val="40000"/>
                  </a:schemeClr>
                </a:solidFill>
                <a:latin typeface="Constantia" pitchFamily="18" charset="0"/>
              </a:rPr>
              <a:t>учитель </a:t>
            </a:r>
            <a:r>
              <a:rPr lang="ru-RU" dirty="0">
                <a:solidFill>
                  <a:schemeClr val="accent4">
                    <a:lumMod val="60000"/>
                    <a:lumOff val="40000"/>
                  </a:schemeClr>
                </a:solidFill>
                <a:cs typeface="Arial" charset="0"/>
              </a:rPr>
              <a:t>математики, завуч.</a:t>
            </a:r>
          </a:p>
          <a:p>
            <a:r>
              <a:rPr lang="ru-RU" dirty="0">
                <a:solidFill>
                  <a:schemeClr val="accent4">
                    <a:lumMod val="60000"/>
                    <a:lumOff val="40000"/>
                  </a:schemeClr>
                </a:solidFill>
                <a:cs typeface="Arial" charset="0"/>
              </a:rPr>
              <a:t>Белых Ирина Владимировна – </a:t>
            </a:r>
            <a:r>
              <a:rPr lang="ru-RU" dirty="0">
                <a:solidFill>
                  <a:schemeClr val="accent4">
                    <a:lumMod val="60000"/>
                    <a:lumOff val="40000"/>
                  </a:schemeClr>
                </a:solidFill>
                <a:latin typeface="Constantia" pitchFamily="18" charset="0"/>
              </a:rPr>
              <a:t>учитель </a:t>
            </a:r>
            <a:r>
              <a:rPr lang="ru-RU" dirty="0">
                <a:solidFill>
                  <a:schemeClr val="accent4">
                    <a:lumMod val="60000"/>
                    <a:lumOff val="40000"/>
                  </a:schemeClr>
                </a:solidFill>
                <a:cs typeface="Arial" charset="0"/>
              </a:rPr>
              <a:t>иностранного .языка.</a:t>
            </a:r>
          </a:p>
        </p:txBody>
      </p:sp>
      <p:pic>
        <p:nvPicPr>
          <p:cNvPr id="10" name="Рисунок 16" descr="салют 2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239000" y="785794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6" descr="салют 2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929454" y="4572008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2" grpId="0"/>
      <p:bldP spid="32773" grpId="0"/>
      <p:bldP spid="32774" grpId="0"/>
      <p:bldP spid="3277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2669</TotalTime>
  <Words>175</Words>
  <Application>Microsoft Office PowerPoint</Application>
  <PresentationFormat>Экран (4:3)</PresentationFormat>
  <Paragraphs>38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58</cp:revision>
  <dcterms:created xsi:type="dcterms:W3CDTF">2011-11-12T20:37:05Z</dcterms:created>
  <dcterms:modified xsi:type="dcterms:W3CDTF">2013-10-15T18:17:03Z</dcterms:modified>
</cp:coreProperties>
</file>