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1" r:id="rId4"/>
    <p:sldId id="262" r:id="rId5"/>
    <p:sldId id="267" r:id="rId6"/>
    <p:sldId id="263" r:id="rId7"/>
    <p:sldId id="264" r:id="rId8"/>
    <p:sldId id="265" r:id="rId9"/>
    <p:sldId id="269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B2E579-8223-45C4-9E28-253E725B2532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D3DBC-E4BE-4445-B2BB-558044FB756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right.ru/analysis/?word=886413" TargetMode="External"/><Relationship Id="rId13" Type="http://schemas.openxmlformats.org/officeDocument/2006/relationships/hyperlink" Target="http://www.reright.ru/analysis/?word=1127407" TargetMode="External"/><Relationship Id="rId18" Type="http://schemas.openxmlformats.org/officeDocument/2006/relationships/hyperlink" Target="http://www.reright.ru/analysis/?word=790933" TargetMode="External"/><Relationship Id="rId26" Type="http://schemas.openxmlformats.org/officeDocument/2006/relationships/hyperlink" Target="http://www.reright.ru/analysis/?word=910407" TargetMode="External"/><Relationship Id="rId3" Type="http://schemas.openxmlformats.org/officeDocument/2006/relationships/hyperlink" Target="http://www.reright.ru/analysis/?word=1124524" TargetMode="External"/><Relationship Id="rId21" Type="http://schemas.openxmlformats.org/officeDocument/2006/relationships/hyperlink" Target="http://www.reright.ru/analysis/?word=847818" TargetMode="External"/><Relationship Id="rId7" Type="http://schemas.openxmlformats.org/officeDocument/2006/relationships/hyperlink" Target="http://www.reright.ru/analysis/?word=1214517" TargetMode="External"/><Relationship Id="rId12" Type="http://schemas.openxmlformats.org/officeDocument/2006/relationships/hyperlink" Target="http://www.reright.ru/analysis/?word=1346298" TargetMode="External"/><Relationship Id="rId17" Type="http://schemas.openxmlformats.org/officeDocument/2006/relationships/hyperlink" Target="http://www.reright.ru/analysis/?word=895713" TargetMode="External"/><Relationship Id="rId25" Type="http://schemas.openxmlformats.org/officeDocument/2006/relationships/hyperlink" Target="http://www.reright.ru/analysis/?word=986047" TargetMode="External"/><Relationship Id="rId2" Type="http://schemas.openxmlformats.org/officeDocument/2006/relationships/hyperlink" Target="http://www.reright.ru/analysis/?word=984280" TargetMode="External"/><Relationship Id="rId16" Type="http://schemas.openxmlformats.org/officeDocument/2006/relationships/hyperlink" Target="http://www.reright.ru/analysis/?word=869363" TargetMode="External"/><Relationship Id="rId20" Type="http://schemas.openxmlformats.org/officeDocument/2006/relationships/hyperlink" Target="http://www.reright.ru/analysis/?word=959449" TargetMode="External"/><Relationship Id="rId29" Type="http://schemas.openxmlformats.org/officeDocument/2006/relationships/hyperlink" Target="http://www.reright.ru/analysis/?word=121873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right.ru/analysis/?word=969090" TargetMode="External"/><Relationship Id="rId11" Type="http://schemas.openxmlformats.org/officeDocument/2006/relationships/hyperlink" Target="http://www.reright.ru/analysis/?word=828350" TargetMode="External"/><Relationship Id="rId24" Type="http://schemas.openxmlformats.org/officeDocument/2006/relationships/hyperlink" Target="http://www.reright.ru/analysis/?word=1211200" TargetMode="External"/><Relationship Id="rId5" Type="http://schemas.openxmlformats.org/officeDocument/2006/relationships/hyperlink" Target="http://www.reright.ru/analysis/?word=822212" TargetMode="External"/><Relationship Id="rId15" Type="http://schemas.openxmlformats.org/officeDocument/2006/relationships/hyperlink" Target="http://www.reright.ru/analysis/?word=1201342" TargetMode="External"/><Relationship Id="rId23" Type="http://schemas.openxmlformats.org/officeDocument/2006/relationships/hyperlink" Target="http://www.reright.ru/analysis/?word=1375448" TargetMode="External"/><Relationship Id="rId28" Type="http://schemas.openxmlformats.org/officeDocument/2006/relationships/hyperlink" Target="http://www.reright.ru/analysis/?word=1216408" TargetMode="External"/><Relationship Id="rId10" Type="http://schemas.openxmlformats.org/officeDocument/2006/relationships/hyperlink" Target="http://www.reright.ru/analysis/?word=1104529" TargetMode="External"/><Relationship Id="rId19" Type="http://schemas.openxmlformats.org/officeDocument/2006/relationships/hyperlink" Target="http://www.reright.ru/analysis/?word=1279803" TargetMode="External"/><Relationship Id="rId4" Type="http://schemas.openxmlformats.org/officeDocument/2006/relationships/hyperlink" Target="http://www.reright.ru/analysis/?word=822367" TargetMode="External"/><Relationship Id="rId9" Type="http://schemas.openxmlformats.org/officeDocument/2006/relationships/hyperlink" Target="http://www.reright.ru/analysis/?word=1009328" TargetMode="External"/><Relationship Id="rId14" Type="http://schemas.openxmlformats.org/officeDocument/2006/relationships/hyperlink" Target="http://www.reright.ru/analysis/?word=1175953" TargetMode="External"/><Relationship Id="rId22" Type="http://schemas.openxmlformats.org/officeDocument/2006/relationships/hyperlink" Target="http://www.reright.ru/analysis/?word=1182866" TargetMode="External"/><Relationship Id="rId27" Type="http://schemas.openxmlformats.org/officeDocument/2006/relationships/hyperlink" Target="http://www.reright.ru/analysis/?word=1019093" TargetMode="External"/><Relationship Id="rId30" Type="http://schemas.openxmlformats.org/officeDocument/2006/relationships/hyperlink" Target="http://www.reright.ru/analysis/?word=109817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Энциклопедия одного слова.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771530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Работу выполнила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Дудина Ольга 5 «А» класс г.Ухта СОШ №10.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071546"/>
            <a:ext cx="8501122" cy="5143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конкурс?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КОНКУРС</a:t>
            </a:r>
            <a:r>
              <a:rPr lang="ru-RU" dirty="0"/>
              <a:t> — </a:t>
            </a:r>
            <a:r>
              <a:rPr lang="ru-RU" b="1" dirty="0"/>
              <a:t>соревнование, соискательство нескольких  лиц в  области искусства, наук и прочего, с целью выделить наиболее выдающегося (или выдающихся) конкурсанта-претендента на победу.</a:t>
            </a:r>
            <a:endParaRPr lang="ru-RU" dirty="0"/>
          </a:p>
          <a:p>
            <a:r>
              <a:rPr lang="ru-RU" b="1" dirty="0"/>
              <a:t> Конкурс бывает: отборочный, основной, финальный.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Слово на рекламе.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714488"/>
            <a:ext cx="6929486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 словаря Ожегова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КОНКУРС, -а, м. Соревнование, имеющее целью выделить лучших участников, лучшие работы. К. скрипачей. К. для поступающих в университет. К. проектов. || прил. конкурсный, -</a:t>
            </a:r>
            <a:r>
              <a:rPr lang="ru-RU" b="1" dirty="0" err="1" smtClean="0"/>
              <a:t>ая</a:t>
            </a:r>
            <a:r>
              <a:rPr lang="ru-RU" b="1" dirty="0" smtClean="0"/>
              <a:t>, -</a:t>
            </a:r>
            <a:r>
              <a:rPr lang="ru-RU" b="1" dirty="0" err="1" smtClean="0"/>
              <a:t>ое</a:t>
            </a:r>
            <a:r>
              <a:rPr lang="ru-RU" b="1" dirty="0" smtClean="0"/>
              <a:t>. К. экзамен.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Конкурс бывает: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hlinkClick r:id="rId2"/>
              </a:rPr>
              <a:t>международным- </a:t>
            </a:r>
            <a:r>
              <a:rPr lang="ru-RU" u="sng" dirty="0">
                <a:hlinkClick r:id="rId3"/>
              </a:rPr>
              <a:t>открытым- </a:t>
            </a:r>
            <a:r>
              <a:rPr lang="ru-RU" u="sng" dirty="0">
                <a:hlinkClick r:id="rId4"/>
              </a:rPr>
              <a:t>всесоюзным- </a:t>
            </a:r>
            <a:r>
              <a:rPr lang="ru-RU" u="sng" dirty="0">
                <a:hlinkClick r:id="rId5"/>
              </a:rPr>
              <a:t>всероссийским- </a:t>
            </a:r>
            <a:r>
              <a:rPr lang="ru-RU" u="sng" dirty="0">
                <a:hlinkClick r:id="rId6"/>
              </a:rPr>
              <a:t>литературным- </a:t>
            </a:r>
            <a:r>
              <a:rPr lang="ru-RU" u="sng" dirty="0">
                <a:hlinkClick r:id="rId7"/>
              </a:rPr>
              <a:t>региональным- </a:t>
            </a:r>
            <a:r>
              <a:rPr lang="ru-RU" u="sng" dirty="0">
                <a:hlinkClick r:id="rId8"/>
              </a:rPr>
              <a:t>ежегодным- </a:t>
            </a:r>
            <a:r>
              <a:rPr lang="ru-RU" u="sng" dirty="0">
                <a:hlinkClick r:id="rId9"/>
              </a:rPr>
              <a:t>музыкальным </a:t>
            </a:r>
            <a:r>
              <a:rPr lang="ru-RU" dirty="0"/>
              <a:t>–</a:t>
            </a:r>
            <a:r>
              <a:rPr lang="ru-RU" u="sng" dirty="0">
                <a:hlinkClick r:id="rId10"/>
              </a:rPr>
              <a:t>общенациональным-</a:t>
            </a:r>
            <a:r>
              <a:rPr lang="ru-RU" dirty="0"/>
              <a:t> </a:t>
            </a:r>
            <a:r>
              <a:rPr lang="ru-RU" u="sng" dirty="0">
                <a:hlinkClick r:id="rId11"/>
              </a:rPr>
              <a:t>газетным- </a:t>
            </a:r>
            <a:r>
              <a:rPr lang="ru-RU" u="sng" dirty="0">
                <a:hlinkClick r:id="rId12"/>
              </a:rPr>
              <a:t>школьным- </a:t>
            </a:r>
            <a:r>
              <a:rPr lang="ru-RU" u="sng" dirty="0">
                <a:hlinkClick r:id="rId13"/>
              </a:rPr>
              <a:t>очередным- </a:t>
            </a:r>
            <a:r>
              <a:rPr lang="ru-RU" u="sng" dirty="0">
                <a:hlinkClick r:id="rId14"/>
              </a:rPr>
              <a:t>поэтическим- </a:t>
            </a:r>
            <a:r>
              <a:rPr lang="ru-RU" u="sng" dirty="0">
                <a:hlinkClick r:id="rId15"/>
              </a:rPr>
              <a:t>публичным- </a:t>
            </a:r>
            <a:r>
              <a:rPr lang="ru-RU" u="sng" dirty="0">
                <a:hlinkClick r:id="rId16"/>
              </a:rPr>
              <a:t>детским- </a:t>
            </a:r>
            <a:r>
              <a:rPr lang="ru-RU" u="sng" dirty="0">
                <a:hlinkClick r:id="rId17"/>
              </a:rPr>
              <a:t>заочным- </a:t>
            </a:r>
            <a:r>
              <a:rPr lang="ru-RU" u="sng" dirty="0">
                <a:hlinkClick r:id="rId18"/>
              </a:rPr>
              <a:t>большим- </a:t>
            </a:r>
            <a:r>
              <a:rPr lang="ru-RU" u="sng" dirty="0">
                <a:hlinkClick r:id="rId19"/>
              </a:rPr>
              <a:t>телевизионным- </a:t>
            </a:r>
            <a:r>
              <a:rPr lang="ru-RU" u="sng" dirty="0">
                <a:hlinkClick r:id="rId20"/>
              </a:rPr>
              <a:t>кулинарным- </a:t>
            </a:r>
            <a:r>
              <a:rPr lang="ru-RU" u="sng" dirty="0">
                <a:hlinkClick r:id="rId21"/>
              </a:rPr>
              <a:t>городским- </a:t>
            </a:r>
            <a:r>
              <a:rPr lang="ru-RU" u="sng" dirty="0">
                <a:hlinkClick r:id="rId22"/>
              </a:rPr>
              <a:t>престижным- </a:t>
            </a:r>
            <a:r>
              <a:rPr lang="ru-RU" u="sng" dirty="0">
                <a:hlinkClick r:id="rId23"/>
              </a:rPr>
              <a:t>следующим </a:t>
            </a:r>
            <a:r>
              <a:rPr lang="ru-RU" dirty="0"/>
              <a:t>–</a:t>
            </a:r>
            <a:r>
              <a:rPr lang="ru-RU" u="sng" dirty="0">
                <a:hlinkClick r:id="rId24"/>
              </a:rPr>
              <a:t>районным- </a:t>
            </a:r>
            <a:r>
              <a:rPr lang="ru-RU" u="sng" dirty="0">
                <a:hlinkClick r:id="rId25"/>
              </a:rPr>
              <a:t>межпланетным- </a:t>
            </a:r>
            <a:r>
              <a:rPr lang="ru-RU" u="sng" dirty="0">
                <a:hlinkClick r:id="rId26"/>
              </a:rPr>
              <a:t>инвестиционным- </a:t>
            </a:r>
            <a:r>
              <a:rPr lang="ru-RU" u="sng" dirty="0">
                <a:hlinkClick r:id="rId27"/>
              </a:rPr>
              <a:t>национальным- </a:t>
            </a:r>
            <a:r>
              <a:rPr lang="ru-RU" u="sng" dirty="0">
                <a:hlinkClick r:id="rId28"/>
              </a:rPr>
              <a:t>рекламным- </a:t>
            </a:r>
            <a:r>
              <a:rPr lang="ru-RU" u="sng" dirty="0">
                <a:hlinkClick r:id="rId29"/>
              </a:rPr>
              <a:t>республиканским- </a:t>
            </a:r>
            <a:r>
              <a:rPr lang="ru-RU" u="sng" dirty="0">
                <a:hlinkClick r:id="rId30"/>
              </a:rPr>
              <a:t>новым </a:t>
            </a:r>
            <a:r>
              <a:rPr lang="ru-RU" u="sng" dirty="0"/>
              <a:t>…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Синонимы слова конкурс.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sz="4400" b="1" u="sng" dirty="0" smtClean="0"/>
              <a:t>Соревнование</a:t>
            </a:r>
            <a:r>
              <a:rPr lang="ru-RU" sz="4400" b="1" u="sng" dirty="0"/>
              <a:t>, </a:t>
            </a:r>
            <a:endParaRPr lang="ru-RU" sz="4400" b="1" u="sng" dirty="0" smtClean="0"/>
          </a:p>
          <a:p>
            <a:pPr algn="r">
              <a:buNone/>
            </a:pPr>
            <a:r>
              <a:rPr lang="ru-RU" sz="4400" b="1" u="sng" dirty="0" smtClean="0"/>
              <a:t>состязание,</a:t>
            </a:r>
          </a:p>
          <a:p>
            <a:pPr algn="r">
              <a:buNone/>
            </a:pPr>
            <a:r>
              <a:rPr lang="ru-RU" sz="4400" b="1" u="sng" dirty="0" smtClean="0"/>
              <a:t> </a:t>
            </a:r>
            <a:r>
              <a:rPr lang="ru-RU" sz="4400" b="1" u="sng" dirty="0"/>
              <a:t>соперничество, </a:t>
            </a:r>
            <a:endParaRPr lang="ru-RU" sz="4400" b="1" u="sng" dirty="0" smtClean="0"/>
          </a:p>
          <a:p>
            <a:pPr algn="r">
              <a:buNone/>
            </a:pPr>
            <a:r>
              <a:rPr lang="ru-RU" sz="4400" b="1" u="sng" dirty="0" smtClean="0"/>
              <a:t>олимпиада</a:t>
            </a:r>
            <a:r>
              <a:rPr lang="ru-RU" sz="4400" b="1" u="sng" dirty="0"/>
              <a:t>.</a:t>
            </a:r>
            <a:endParaRPr lang="ru-RU" sz="4400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349" y="2000240"/>
            <a:ext cx="3071833" cy="3643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КОНКУРСА.</a:t>
            </a:r>
            <a:endParaRPr lang="ru-RU" dirty="0"/>
          </a:p>
        </p:txBody>
      </p:sp>
      <p:pic>
        <p:nvPicPr>
          <p:cNvPr id="4" name="Содержимое 3" descr="H:\OAMlzibjFs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3714776" cy="4054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72000" y="1571613"/>
            <a:ext cx="392909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Награды: 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медали, кубки, грамоты, цветы, премии, подарки ...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b="1" u="sng" dirty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Синквейн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600" dirty="0" smtClean="0"/>
              <a:t>Конкурс </a:t>
            </a:r>
          </a:p>
          <a:p>
            <a:pPr>
              <a:buNone/>
            </a:pPr>
            <a:r>
              <a:rPr lang="ru-RU" sz="3600" dirty="0" smtClean="0"/>
              <a:t>    Сложный, интересный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</a:t>
            </a:r>
            <a:r>
              <a:rPr lang="ru-RU" sz="3600" dirty="0" smtClean="0"/>
              <a:t>  Волнует, вдохновляет, заставляет</a:t>
            </a:r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 smtClean="0"/>
              <a:t>   Все  участники </a:t>
            </a:r>
            <a:r>
              <a:rPr lang="ru-RU" sz="3600" dirty="0" smtClean="0"/>
              <a:t>желают победить.</a:t>
            </a:r>
          </a:p>
          <a:p>
            <a:pPr>
              <a:buNone/>
            </a:pPr>
            <a:r>
              <a:rPr lang="ru-RU" sz="3600" dirty="0" smtClean="0"/>
              <a:t>    </a:t>
            </a:r>
            <a:r>
              <a:rPr lang="ru-RU" sz="3600" dirty="0" smtClean="0"/>
              <a:t>М</a:t>
            </a:r>
            <a:r>
              <a:rPr lang="ru-RU" sz="3600" dirty="0" smtClean="0"/>
              <a:t>инута </a:t>
            </a:r>
            <a:r>
              <a:rPr lang="ru-RU" sz="3600" dirty="0" smtClean="0"/>
              <a:t>славы.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154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Энциклопедия одного слова.</vt:lpstr>
      <vt:lpstr>Слайд 2</vt:lpstr>
      <vt:lpstr>Что такое конкурс?</vt:lpstr>
      <vt:lpstr>Слово на рекламе.</vt:lpstr>
      <vt:lpstr>Из словаря Ожегова</vt:lpstr>
      <vt:lpstr>Конкурс бывает: </vt:lpstr>
      <vt:lpstr>Синонимы слова конкурс.</vt:lpstr>
      <vt:lpstr>ИТОГИ КОНКУРСА.</vt:lpstr>
      <vt:lpstr> Синквейн </vt:lpstr>
      <vt:lpstr>Работу выполнила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одного слова.</dc:title>
  <dc:creator>user</dc:creator>
  <cp:lastModifiedBy>user</cp:lastModifiedBy>
  <cp:revision>9</cp:revision>
  <dcterms:created xsi:type="dcterms:W3CDTF">2013-10-15T17:32:17Z</dcterms:created>
  <dcterms:modified xsi:type="dcterms:W3CDTF">2013-10-15T18:03:02Z</dcterms:modified>
</cp:coreProperties>
</file>