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70" r:id="rId13"/>
    <p:sldId id="267" r:id="rId14"/>
    <p:sldId id="268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6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6EF4-C1C2-4F20-B6F3-3E903147FA38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E238-A1BD-4605-888C-10E8A2F75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6EF4-C1C2-4F20-B6F3-3E903147FA38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E238-A1BD-4605-888C-10E8A2F75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6EF4-C1C2-4F20-B6F3-3E903147FA38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E238-A1BD-4605-888C-10E8A2F75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6EF4-C1C2-4F20-B6F3-3E903147FA38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E238-A1BD-4605-888C-10E8A2F75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6EF4-C1C2-4F20-B6F3-3E903147FA38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E238-A1BD-4605-888C-10E8A2F75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6EF4-C1C2-4F20-B6F3-3E903147FA38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E238-A1BD-4605-888C-10E8A2F75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6EF4-C1C2-4F20-B6F3-3E903147FA38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E238-A1BD-4605-888C-10E8A2F75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6EF4-C1C2-4F20-B6F3-3E903147FA38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E238-A1BD-4605-888C-10E8A2F75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6EF4-C1C2-4F20-B6F3-3E903147FA38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E238-A1BD-4605-888C-10E8A2F75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6EF4-C1C2-4F20-B6F3-3E903147FA38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E238-A1BD-4605-888C-10E8A2F75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6EF4-C1C2-4F20-B6F3-3E903147FA38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E238-A1BD-4605-888C-10E8A2F75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E6EF4-C1C2-4F20-B6F3-3E903147FA38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4E238-A1BD-4605-888C-10E8A2F75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714488"/>
            <a:ext cx="7772400" cy="1470025"/>
          </a:xfrm>
        </p:spPr>
        <p:txBody>
          <a:bodyPr/>
          <a:lstStyle/>
          <a:p>
            <a:r>
              <a:rPr lang="ru-RU" kern="10" dirty="0" smtClean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Лилипуты вокруг нас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3886200"/>
            <a:ext cx="5929354" cy="1752600"/>
          </a:xfrm>
        </p:spPr>
        <p:txBody>
          <a:bodyPr>
            <a:normAutofit fontScale="85000" lnSpcReduction="10000"/>
          </a:bodyPr>
          <a:lstStyle/>
          <a:p>
            <a:pPr algn="l">
              <a:lnSpc>
                <a:spcPct val="80000"/>
              </a:lnSpc>
              <a:defRPr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</a:rPr>
              <a:t>Мальков Дмитрий 1 Б класс</a:t>
            </a:r>
          </a:p>
          <a:p>
            <a:pPr algn="l">
              <a:lnSpc>
                <a:spcPct val="80000"/>
              </a:lnSpc>
              <a:defRPr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</a:rPr>
              <a:t>Муниципальное  бюджетное общеобразовательное учреждение средняя  образовательная школа №6</a:t>
            </a:r>
          </a:p>
          <a:p>
            <a:pPr algn="l">
              <a:lnSpc>
                <a:spcPct val="80000"/>
              </a:lnSpc>
              <a:defRPr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</a:rPr>
              <a:t>г. Саяногорска. </a:t>
            </a:r>
          </a:p>
          <a:p>
            <a:pPr algn="l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857232"/>
            <a:ext cx="43430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</a:rPr>
              <a:t>Тема исследования:</a:t>
            </a:r>
            <a:endParaRPr lang="ru-RU" sz="36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Самая маленькая среди птиц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Schoolyar\Рабочий стол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071678"/>
            <a:ext cx="4170362" cy="3135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Самая маленькая среди рыб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643050"/>
            <a:ext cx="744831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Самое маленькое среди деревьев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814392"/>
            <a:ext cx="5763047" cy="4349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Самый маленький город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Schoolyar\Рабочий стол\Рисунок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928802"/>
            <a:ext cx="6207125" cy="3740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Самый маленький город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Schoolyar\Рабочий стол\Рисунок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714488"/>
            <a:ext cx="6246830" cy="41706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Самое маленькое озеро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Schoolyar\Рабочий стол\Рисунок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571612"/>
            <a:ext cx="6289675" cy="42402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Мобильный телефон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nts and Settings\Schoolyar\Рабочий стол\Рисунок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71612"/>
            <a:ext cx="5749937" cy="4352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ct val="0"/>
              </a:spcBef>
              <a:buClrTx/>
              <a:buSzTx/>
              <a:buFont typeface="Wingdings" pitchFamily="2" charset="2"/>
              <a:buNone/>
              <a:tabLst>
                <a:tab pos="457200" algn="l"/>
              </a:tabLs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ходе проведенного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исследования</a:t>
            </a:r>
          </a:p>
          <a:p>
            <a:pPr marL="0" indent="0" algn="just">
              <a:spcBef>
                <a:spcPct val="0"/>
              </a:spcBef>
              <a:buClrTx/>
              <a:buSzTx/>
              <a:buFont typeface="Wingdings" pitchFamily="2" charset="2"/>
              <a:buNone/>
              <a:tabLst>
                <a:tab pos="457200" algn="l"/>
              </a:tabLst>
              <a:defRPr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узнал:</a:t>
            </a:r>
            <a:endParaRPr lang="ru-RU" dirty="0">
              <a:latin typeface="Times New Roman" pitchFamily="18" charset="0"/>
            </a:endParaRPr>
          </a:p>
          <a:p>
            <a:pPr marL="0" indent="0" algn="just">
              <a:spcBef>
                <a:spcPct val="0"/>
              </a:spcBef>
              <a:buNone/>
              <a:tabLst>
                <a:tab pos="457200" algn="l"/>
              </a:tabLs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Среди всего большого есть самое маленькое, сделал много открытий, узнал много новых слов.</a:t>
            </a:r>
          </a:p>
          <a:p>
            <a:pPr marL="0" indent="0">
              <a:buNone/>
              <a:tabLst>
                <a:tab pos="457200" algn="l"/>
              </a:tabLst>
              <a:defRPr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Моя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гипотеза подтвердилась: 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tabLst>
                <a:tab pos="457200" algn="l"/>
              </a:tabLs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лилипуты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есть и в живой и в неживой природе.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u="sng" dirty="0" smtClean="0"/>
              <a:t>Цель исследования</a:t>
            </a:r>
            <a:r>
              <a:rPr lang="ru-RU" sz="4000" dirty="0" smtClean="0"/>
              <a:t>: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14488"/>
            <a:ext cx="8229600" cy="4525963"/>
          </a:xfrm>
        </p:spPr>
        <p:txBody>
          <a:bodyPr/>
          <a:lstStyle/>
          <a:p>
            <a:r>
              <a:rPr lang="ru-RU" sz="4000" dirty="0" smtClean="0">
                <a:solidFill>
                  <a:srgbClr val="7030A0"/>
                </a:solidFill>
              </a:rPr>
              <a:t>Узнать, только ли среди людей есть лилипуты.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sz="4000" u="sng" dirty="0" smtClean="0"/>
              <a:t>Гипотеза:</a:t>
            </a:r>
            <a:r>
              <a:rPr lang="ru-RU" sz="4000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sz="4000" dirty="0" smtClean="0">
                <a:solidFill>
                  <a:srgbClr val="7030A0"/>
                </a:solidFill>
              </a:rPr>
              <a:t>Лилипуты есть и в живой и в неживой природе.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66800" y="304800"/>
            <a:ext cx="7543800" cy="14319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Задачи исследования:</a:t>
            </a: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71473" y="1883341"/>
            <a:ext cx="785818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200" dirty="0">
                <a:cs typeface="Times New Roman" pitchFamily="18" charset="0"/>
              </a:rPr>
              <a:t>Найти ответы на возникшие вопросы.</a:t>
            </a:r>
            <a:endParaRPr lang="ru-RU" sz="3200" dirty="0"/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200" dirty="0">
                <a:cs typeface="Times New Roman" pitchFamily="18" charset="0"/>
              </a:rPr>
              <a:t>Расширить область личных знаний по теме «Лилипуты», изучая специальную литературу.</a:t>
            </a:r>
            <a:endParaRPr lang="ru-RU" sz="3200" dirty="0"/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200" dirty="0">
                <a:cs typeface="Times New Roman" pitchFamily="18" charset="0"/>
              </a:rPr>
              <a:t>Провести анкетирование среди одноклассников.</a:t>
            </a:r>
            <a:endParaRPr lang="ru-RU" sz="3200" dirty="0"/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200" dirty="0">
                <a:cs typeface="Times New Roman" pitchFamily="18" charset="0"/>
              </a:rPr>
              <a:t>Поделиться знаниями с одноклассниками. 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анкетирования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571611"/>
          <a:ext cx="8401080" cy="4758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9048"/>
                <a:gridCol w="2143140"/>
                <a:gridCol w="2428892"/>
              </a:tblGrid>
              <a:tr h="52108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вопрос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нет</a:t>
                      </a:r>
                      <a:endParaRPr lang="ru-RU" sz="2800" dirty="0"/>
                    </a:p>
                  </a:txBody>
                  <a:tcPr/>
                </a:tc>
              </a:tr>
              <a:tr h="14791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Знаете ли вы, кто такие лилипуты?          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33%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(9 учеников)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67%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(18 учеников)</a:t>
                      </a:r>
                      <a:endParaRPr lang="ru-RU" sz="2800" dirty="0"/>
                    </a:p>
                  </a:txBody>
                  <a:tcPr/>
                </a:tc>
              </a:tr>
              <a:tr h="1379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В живой природе есть лилипуты?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19%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(5 учеников)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81%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(22 ученика)</a:t>
                      </a:r>
                      <a:endParaRPr lang="ru-RU" sz="2800" dirty="0"/>
                    </a:p>
                  </a:txBody>
                  <a:tcPr/>
                </a:tc>
              </a:tr>
              <a:tr h="1379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Есть лилипуты в неживой природе?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19%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(5 учеников)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81%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(22 ученика)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</a:rPr>
              <a:t>Я решил провести исследование, чтобы: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</a:rPr>
              <a:t>Найти ответы на возникшие вопросы.</a:t>
            </a:r>
          </a:p>
          <a:p>
            <a:pPr>
              <a:defRPr/>
            </a:pPr>
            <a:r>
              <a:rPr lang="ru-RU" dirty="0">
                <a:latin typeface="Times New Roman" pitchFamily="18" charset="0"/>
              </a:rPr>
              <a:t>Расширить область личных знаний по данной теме, изучая специальную литературу.</a:t>
            </a:r>
          </a:p>
          <a:p>
            <a:pPr>
              <a:defRPr/>
            </a:pPr>
            <a:r>
              <a:rPr lang="ru-RU" dirty="0">
                <a:latin typeface="Times New Roman" pitchFamily="18" charset="0"/>
              </a:rPr>
              <a:t>Познакомить учащихся с лилипутами в живой и неживой природе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Поиск информации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Schoolyar\Рабочий стол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805006"/>
            <a:ext cx="3019425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Самый маленький человек в мире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Schoolyar\Рабочий стол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714488"/>
            <a:ext cx="5857916" cy="3896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Самый маленький среди «гигантов»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Schoolyar\Рабочий стол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00174"/>
            <a:ext cx="6575425" cy="435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Млекопитающее отряда рукокрылых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Schoolyar\Рабочий стол\Рисунок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643050"/>
            <a:ext cx="5715001" cy="4714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240</Words>
  <Application>Microsoft Office PowerPoint</Application>
  <PresentationFormat>Экран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Лилипуты вокруг нас</vt:lpstr>
      <vt:lpstr>Цель исследования: </vt:lpstr>
      <vt:lpstr>Слайд 3</vt:lpstr>
      <vt:lpstr>Результаты анкетирования</vt:lpstr>
      <vt:lpstr>Я решил провести исследование, чтобы:</vt:lpstr>
      <vt:lpstr>Поиск информации</vt:lpstr>
      <vt:lpstr>Самый маленький человек в мире </vt:lpstr>
      <vt:lpstr>Самый маленький среди «гигантов»</vt:lpstr>
      <vt:lpstr>Млекопитающее отряда рукокрылых</vt:lpstr>
      <vt:lpstr>Самая маленькая среди птиц</vt:lpstr>
      <vt:lpstr>Самая маленькая среди рыб</vt:lpstr>
      <vt:lpstr>Самое маленькое среди деревьев</vt:lpstr>
      <vt:lpstr>Самый маленький город</vt:lpstr>
      <vt:lpstr>Самый маленький город</vt:lpstr>
      <vt:lpstr>Самое маленькое озеро</vt:lpstr>
      <vt:lpstr>Мобильный телефон </vt:lpstr>
      <vt:lpstr>Заключение</vt:lpstr>
    </vt:vector>
  </TitlesOfParts>
  <Company>МБОУ СОШ №6 г.Саяногорска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Лилипуты вокруг нас</dc:title>
  <dc:creator>Schoolyar</dc:creator>
  <cp:lastModifiedBy>Schoolyar</cp:lastModifiedBy>
  <cp:revision>8</cp:revision>
  <dcterms:created xsi:type="dcterms:W3CDTF">2013-10-07T01:00:48Z</dcterms:created>
  <dcterms:modified xsi:type="dcterms:W3CDTF">2013-10-07T01:36:47Z</dcterms:modified>
</cp:coreProperties>
</file>