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F6D97-FA92-490E-87E1-E8F0A9B019E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6043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82C3359-8EC7-411C-BD27-B8AFF98E261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47864" y="4653136"/>
            <a:ext cx="1625561" cy="396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рямоугольник с одним скругленным углом 2"/>
          <p:cNvSpPr/>
          <p:nvPr/>
        </p:nvSpPr>
        <p:spPr>
          <a:xfrm>
            <a:off x="3491880" y="836712"/>
            <a:ext cx="1204499" cy="4248472"/>
          </a:xfrm>
          <a:prstGeom prst="round1Rect">
            <a:avLst/>
          </a:prstGeom>
          <a:solidFill>
            <a:srgbClr val="935E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Children</a:t>
            </a:r>
            <a:endParaRPr lang="en-US" dirty="0"/>
          </a:p>
          <a:p>
            <a:pPr algn="ctr"/>
            <a:r>
              <a:rPr lang="en-US" dirty="0" smtClean="0"/>
              <a:t>Grand children</a:t>
            </a:r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2672439" y="-315416"/>
            <a:ext cx="3024336" cy="2592288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Family</a:t>
            </a:r>
            <a:endParaRPr lang="ru-RU" sz="3200" dirty="0"/>
          </a:p>
        </p:txBody>
      </p:sp>
      <p:sp>
        <p:nvSpPr>
          <p:cNvPr id="5" name="Прямоугольник с двумя вырезанными соседними углами 4"/>
          <p:cNvSpPr/>
          <p:nvPr/>
        </p:nvSpPr>
        <p:spPr>
          <a:xfrm>
            <a:off x="0" y="4653136"/>
            <a:ext cx="9144000" cy="2204864"/>
          </a:xfrm>
          <a:prstGeom prst="snip2SameRect">
            <a:avLst/>
          </a:prstGeom>
          <a:solidFill>
            <a:srgbClr val="EBA3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672439" y="4653136"/>
            <a:ext cx="1033175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5" idx="3"/>
          </p:cNvCxnSpPr>
          <p:nvPr/>
        </p:nvCxnSpPr>
        <p:spPr>
          <a:xfrm>
            <a:off x="4572000" y="4653136"/>
            <a:ext cx="802851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1404539" y="5445224"/>
            <a:ext cx="1785378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Parents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973425" y="5445224"/>
            <a:ext cx="1902831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Great-grandparents</a:t>
            </a:r>
            <a:endParaRPr lang="ru-RU" dirty="0">
              <a:solidFill>
                <a:schemeClr val="tx2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4173666" y="4653136"/>
            <a:ext cx="10941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2987824" y="5445224"/>
            <a:ext cx="2304256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Grandparents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24909" y="4625004"/>
            <a:ext cx="1071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Roots</a:t>
            </a:r>
            <a:endParaRPr lang="ru-RU" sz="2400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1691680" y="980728"/>
            <a:ext cx="1656184" cy="1296144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788024" y="980728"/>
            <a:ext cx="1368152" cy="115212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788024" y="1124744"/>
            <a:ext cx="1368152" cy="2376264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395536" y="2132856"/>
            <a:ext cx="242701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Familiarization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5696775" y="3501008"/>
            <a:ext cx="1827553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Familiar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5924840" y="2132856"/>
            <a:ext cx="181551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Familiarity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99714" y="57398"/>
            <a:ext cx="38395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Family tree</a:t>
            </a:r>
          </a:p>
        </p:txBody>
      </p:sp>
    </p:spTree>
  </p:cSld>
  <p:clrMapOvr>
    <a:masterClrMapping/>
  </p:clrMapOvr>
  <p:transition spd="slow" advClick="0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564</TotalTime>
  <Words>13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Оформление по умолчанию</vt:lpstr>
      <vt:lpstr> 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прикосновения к истокам (English)</dc:title>
  <dc:creator>comp</dc:creator>
  <dc:description>_x000d_</dc:description>
  <cp:lastModifiedBy>user</cp:lastModifiedBy>
  <cp:revision>46</cp:revision>
  <dcterms:created xsi:type="dcterms:W3CDTF">2010-08-30T13:16:14Z</dcterms:created>
  <dcterms:modified xsi:type="dcterms:W3CDTF">2013-10-15T17:10:31Z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От прикосновения к истокам (English)</vt:lpwstr>
  </property>
  <property fmtid="{D5CDD505-2E9C-101B-9397-08002B2CF9AE}" pid="3" name="SlideDescription">
    <vt:lpwstr>_x000d_</vt:lpwstr>
  </property>
</Properties>
</file>