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4583BD-8639-49B8-98D6-8229F6CCA72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10069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82C3359-8EC7-411C-BD27-B8AFF98E261C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84477" y="3284985"/>
            <a:ext cx="5359523" cy="357301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5575548" cy="371703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0" y="4365104"/>
            <a:ext cx="3742735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November </a:t>
            </a:r>
          </a:p>
          <a:p>
            <a:pPr algn="ctr"/>
            <a:r>
              <a:rPr lang="en-US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2009</a:t>
            </a:r>
          </a:p>
          <a:p>
            <a:pPr algn="ctr"/>
            <a:endParaRPr lang="ru-RU" sz="5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868144" y="-109082"/>
            <a:ext cx="3024336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At the school class-meeting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564</TotalTime>
  <Words>6</Words>
  <Application>Microsoft Office PowerPoint</Application>
  <PresentationFormat>Экран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Оформление по умолчанию</vt:lpstr>
      <vt:lpstr>Слайд 1</vt:lpstr>
    </vt:vector>
  </TitlesOfParts>
  <Company>школа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 прикосновения к истокам (English)</dc:title>
  <dc:creator>comp</dc:creator>
  <dc:description/>
  <cp:lastModifiedBy>user</cp:lastModifiedBy>
  <cp:revision>46</cp:revision>
  <dcterms:created xsi:type="dcterms:W3CDTF">2010-08-30T13:16:14Z</dcterms:created>
  <dcterms:modified xsi:type="dcterms:W3CDTF">2013-10-15T17:10:31Z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От прикосновения к истокам (English)</vt:lpwstr>
  </property>
  <property fmtid="{D5CDD505-2E9C-101B-9397-08002B2CF9AE}" pid="3" name="SlideDescription">
    <vt:lpwstr/>
  </property>
</Properties>
</file>