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4583BD-8639-49B8-98D6-8229F6CCA72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006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82C3359-8EC7-411C-BD27-B8AFF98E261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927951"/>
            <a:ext cx="7200800" cy="480053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44816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From the history of my family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33528" y="948690"/>
            <a:ext cx="19788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69382" y="5805154"/>
            <a:ext cx="2133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5 “B”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564</TotalTime>
  <Words>10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Оформление по умолчанию</vt:lpstr>
      <vt:lpstr>Слайд 1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прикосновения к истокам (English)</dc:title>
  <dc:creator>comp</dc:creator>
  <dc:description/>
  <cp:lastModifiedBy>user</cp:lastModifiedBy>
  <cp:revision>46</cp:revision>
  <dcterms:created xsi:type="dcterms:W3CDTF">2010-08-30T13:16:14Z</dcterms:created>
  <dcterms:modified xsi:type="dcterms:W3CDTF">2013-10-15T17:10:31Z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От прикосновения к истокам (English)</vt:lpwstr>
  </property>
  <property fmtid="{D5CDD505-2E9C-101B-9397-08002B2CF9AE}" pid="3" name="SlideDescription">
    <vt:lpwstr/>
  </property>
</Properties>
</file>