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B3D9-9EF2-4272-BF0C-A096C79611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70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3284984"/>
            <a:ext cx="8497887" cy="2879725"/>
          </a:xfrm>
        </p:spPr>
        <p:txBody>
          <a:bodyPr/>
          <a:lstStyle/>
          <a:p>
            <a:endParaRPr lang="ru-RU" sz="4400" i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5" y="1772816"/>
            <a:ext cx="8928992" cy="460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3095396" y="2564904"/>
            <a:ext cx="2846962" cy="244827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Mother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012160" y="4797152"/>
            <a:ext cx="2146734" cy="1224136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Motherland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3330745" y="5137202"/>
            <a:ext cx="2376264" cy="1224136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Mother country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012160" y="2564904"/>
            <a:ext cx="2146734" cy="1224136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Motherhood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187624" y="2564904"/>
            <a:ext cx="1872208" cy="1224136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Mather craft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827584" y="4509120"/>
            <a:ext cx="2074729" cy="1296144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Mather’s </a:t>
            </a:r>
            <a:r>
              <a:rPr lang="en-US" dirty="0" err="1" smtClean="0">
                <a:solidFill>
                  <a:schemeClr val="tx2"/>
                </a:solidFill>
              </a:rPr>
              <a:t>mark</a:t>
            </a:r>
            <a:r>
              <a:rPr lang="en-US" dirty="0" err="1" smtClean="0"/>
              <a:t>r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9189" y="548680"/>
            <a:ext cx="3339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Our roots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11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