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B8E8A-ED1A-4EAF-BD00-F806F396D588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F2E82-D95A-4D52-A3EA-DA73D17CA43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01003-6CB0-494C-BCA3-C8D43338D9C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2601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4583BD-8639-49B8-98D6-8229F6CCA72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006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82C3359-8EC7-411C-BD27-B8AFF98E261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143000"/>
          </a:xfrm>
        </p:spPr>
        <p:txBody>
          <a:bodyPr/>
          <a:lstStyle/>
          <a:p>
            <a:r>
              <a:rPr lang="en-US" dirty="0" smtClean="0"/>
              <a:t>The main tasks are 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2780928"/>
            <a:ext cx="86409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To activate mental and creative activities of our pupils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To educate an all-round personality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To widen their mental outlook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To form a desire to share their impressions and knowledge with the representatives of other cultures who will take care of the future of Russia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To bring up real Russian patriots who are proud of their native country </a:t>
            </a:r>
            <a:endParaRPr lang="ru-RU" sz="24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564</TotalTime>
  <Words>63</Words>
  <Application>Microsoft Office PowerPoint</Application>
  <PresentationFormat>Экран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Оформление по умолчанию</vt:lpstr>
      <vt:lpstr>The main tasks are :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прикосновения к истокам (English)</dc:title>
  <dc:creator>comp</dc:creator>
  <dc:description>The main tasks are :</dc:description>
  <cp:lastModifiedBy>user</cp:lastModifiedBy>
  <cp:revision>46</cp:revision>
  <dcterms:created xsi:type="dcterms:W3CDTF">2010-08-30T13:16:14Z</dcterms:created>
  <dcterms:modified xsi:type="dcterms:W3CDTF">2013-10-15T17:10:30Z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От прикосновения к истокам (English)</vt:lpwstr>
  </property>
  <property fmtid="{D5CDD505-2E9C-101B-9397-08002B2CF9AE}" pid="3" name="SlideDescription">
    <vt:lpwstr>The main tasks are :</vt:lpwstr>
  </property>
</Properties>
</file>