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83BD-8639-49B8-98D6-8229F6CCA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06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884" y="1146299"/>
            <a:ext cx="8604448" cy="57362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8815" y="241222"/>
            <a:ext cx="8930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flower of parent’s love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11551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/>
  <cp:lastModifiedBy>user</cp:lastModifiedBy>
  <cp:revision>46</cp:revision>
  <dcterms:created xsi:type="dcterms:W3CDTF">2010-08-30T13:16:14Z</dcterms:created>
  <dcterms:modified xsi:type="dcterms:W3CDTF">2013-10-15T17:10:32Z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/>
  </property>
</Properties>
</file>