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5689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The aim of our tourist work is to form spiritual and moral values by means of the joining to the Russian spiritual culture </a:t>
            </a:r>
            <a:endParaRPr lang="ru-RU" sz="5400" b="1" dirty="0">
              <a:solidFill>
                <a:srgbClr val="FF33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812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23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