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1" r:id="rId2"/>
    <p:sldId id="301" r:id="rId3"/>
    <p:sldId id="260" r:id="rId4"/>
    <p:sldId id="272" r:id="rId5"/>
    <p:sldId id="258" r:id="rId6"/>
    <p:sldId id="259" r:id="rId7"/>
    <p:sldId id="266" r:id="rId8"/>
    <p:sldId id="302" r:id="rId9"/>
    <p:sldId id="262" r:id="rId10"/>
    <p:sldId id="267" r:id="rId11"/>
    <p:sldId id="268" r:id="rId12"/>
    <p:sldId id="264" r:id="rId13"/>
    <p:sldId id="263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65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B2B2B2"/>
    <a:srgbClr val="292929"/>
    <a:srgbClr val="00FF00"/>
    <a:srgbClr val="9966FF"/>
    <a:srgbClr val="CC66FF"/>
    <a:srgbClr val="663300"/>
    <a:srgbClr val="009900"/>
    <a:srgbClr val="0099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E1D34FA-6D55-449A-BE32-E7547FB16982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1FFFE3-07C6-4654-B315-D0D01F5A7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 «Изменение формы представления информации»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500306"/>
            <a:ext cx="7406640" cy="1752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tx1">
                    <a:lumMod val="75000"/>
                    <a:lumOff val="25000"/>
                  </a:schemeClr>
                </a:solidFill>
              </a:rPr>
              <a:t>Тема урока: </a:t>
            </a:r>
          </a:p>
          <a:p>
            <a:endParaRPr lang="ru-RU" sz="3200" b="1" dirty="0" smtClean="0">
              <a:ln w="50800"/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3200" b="1" dirty="0" smtClean="0">
                <a:ln w="50800"/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Инструменты графического редактора</a:t>
            </a:r>
            <a:endParaRPr lang="ru-RU" sz="3200" b="1" dirty="0">
              <a:ln w="50800"/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 3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71736" y="1857364"/>
            <a:ext cx="462507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Дополнительное задание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57290" y="1500174"/>
            <a:ext cx="7586662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Дополнительное задание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00364" y="1428736"/>
            <a:ext cx="3925249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 4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85918" y="1857364"/>
            <a:ext cx="6997483" cy="3786214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06535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Установи соответствие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r="75688" b="67659"/>
          <a:stretch>
            <a:fillRect/>
          </a:stretch>
        </p:blipFill>
        <p:spPr bwMode="auto">
          <a:xfrm>
            <a:off x="2143108" y="1357298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3357562"/>
            <a:ext cx="198990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Строка заголовка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5357826"/>
            <a:ext cx="199580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Строка состояния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357298"/>
            <a:ext cx="151669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Строка меню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286388"/>
            <a:ext cx="105830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Палитра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928670"/>
            <a:ext cx="2434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Панель инструментов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928670"/>
            <a:ext cx="185659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Свернуть в окно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86710" y="928670"/>
            <a:ext cx="114486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Свернуть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35336" y="3429000"/>
            <a:ext cx="190866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Рабочая область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1857364"/>
            <a:ext cx="160011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Закрыть окно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2"/>
          <a:srcRect t="77152" r="63576" b="2484"/>
          <a:stretch>
            <a:fillRect/>
          </a:stretch>
        </p:blipFill>
        <p:spPr bwMode="auto">
          <a:xfrm>
            <a:off x="2143108" y="3571876"/>
            <a:ext cx="35719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2"/>
          <a:srcRect l="68101" t="221" b="73758"/>
          <a:stretch>
            <a:fillRect/>
          </a:stretch>
        </p:blipFill>
        <p:spPr bwMode="auto">
          <a:xfrm>
            <a:off x="4500562" y="1357298"/>
            <a:ext cx="250032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2"/>
          <a:srcRect l="80772" t="71495" b="2484"/>
          <a:stretch>
            <a:fillRect/>
          </a:stretch>
        </p:blipFill>
        <p:spPr bwMode="auto">
          <a:xfrm>
            <a:off x="5429256" y="3143248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2"/>
          <a:srcRect l="40044" t="31898" r="23752" b="25111"/>
          <a:stretch>
            <a:fillRect/>
          </a:stretch>
        </p:blipFill>
        <p:spPr bwMode="auto">
          <a:xfrm>
            <a:off x="3428992" y="1643050"/>
            <a:ext cx="285752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2976" y="1428736"/>
            <a:ext cx="7643835" cy="2438400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003399"/>
                </a:solidFill>
              </a:rPr>
              <a:t>Техника безопасности</a:t>
            </a:r>
            <a:br>
              <a:rPr lang="ru-RU" sz="6000" dirty="0">
                <a:solidFill>
                  <a:srgbClr val="003399"/>
                </a:solidFill>
              </a:rPr>
            </a:br>
            <a:r>
              <a:rPr lang="ru-RU" dirty="0">
                <a:solidFill>
                  <a:srgbClr val="003399"/>
                </a:solidFill>
              </a:rPr>
              <a:t>и</a:t>
            </a:r>
            <a:br>
              <a:rPr lang="ru-RU" dirty="0">
                <a:solidFill>
                  <a:srgbClr val="003399"/>
                </a:solidFill>
              </a:rPr>
            </a:br>
            <a:r>
              <a:rPr lang="ru-RU" dirty="0">
                <a:solidFill>
                  <a:srgbClr val="003399"/>
                </a:solidFill>
              </a:rPr>
              <a:t>организация рабочего места</a:t>
            </a:r>
            <a:r>
              <a:rPr lang="ru-RU" sz="4000" dirty="0">
                <a:solidFill>
                  <a:srgbClr val="003399"/>
                </a:solidFill>
              </a:rPr>
              <a:t> </a:t>
            </a:r>
            <a:endParaRPr lang="en-US" sz="4000" dirty="0">
              <a:solidFill>
                <a:srgbClr val="003399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79375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000" b="0">
                <a:solidFill>
                  <a:schemeClr val="bg1"/>
                </a:solidFill>
              </a:rPr>
              <a:t>Л.Л. Босова, УМК по информатике для 5-7 классов</a:t>
            </a:r>
            <a:endParaRPr lang="en-US" sz="2000" b="0">
              <a:solidFill>
                <a:schemeClr val="bg1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394200"/>
            <a:ext cx="16065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 5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85918" y="1785926"/>
            <a:ext cx="6823953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903" y="1447800"/>
            <a:ext cx="669774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3399"/>
                </a:solidFill>
              </a:rPr>
              <a:t>Вопросы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2000240"/>
            <a:ext cx="7386662" cy="1663700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ru-RU" dirty="0"/>
              <a:t>Какие правила техники безопасности необходимо соблюдать в компьютерном классе?</a:t>
            </a:r>
          </a:p>
          <a:p>
            <a:pPr marL="609600" indent="-609600">
              <a:buFontTx/>
              <a:buNone/>
            </a:pPr>
            <a:endParaRPr lang="ru-RU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071538" y="4143380"/>
            <a:ext cx="7031059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 startAt="2"/>
            </a:pPr>
            <a:r>
              <a:rPr lang="ru-RU" sz="3200" b="0" dirty="0"/>
              <a:t>К чему может привести нарушение  правил техники безопасности?</a:t>
            </a:r>
          </a:p>
          <a:p>
            <a:pPr marL="609600" indent="-609600">
              <a:spcBef>
                <a:spcPct val="20000"/>
              </a:spcBef>
            </a:pPr>
            <a:endParaRPr lang="ru-RU" sz="3200" b="0" dirty="0"/>
          </a:p>
        </p:txBody>
      </p:sp>
      <p:pic>
        <p:nvPicPr>
          <p:cNvPr id="5325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36449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3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0"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  <p:bldP spid="532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3399"/>
                </a:solidFill>
              </a:rPr>
              <a:t>Вопросы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928802"/>
            <a:ext cx="7029472" cy="16637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ru-RU" dirty="0"/>
              <a:t>Как правильно организовать свое рабочее место за компьютером?</a:t>
            </a:r>
          </a:p>
          <a:p>
            <a:pPr marL="609600" indent="-609600">
              <a:buFontTx/>
              <a:buNone/>
            </a:pPr>
            <a:endParaRPr lang="ru-RU" dirty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071538" y="3571876"/>
            <a:ext cx="73882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 startAt="4"/>
            </a:pPr>
            <a:r>
              <a:rPr lang="ru-RU" sz="3200" b="0" dirty="0"/>
              <a:t>К чему может привести неправильная организация рабочего места? Может ли компьютер оказать негативное влияние на здоровье пользователя?</a:t>
            </a:r>
          </a:p>
          <a:p>
            <a:pPr marL="609600" indent="-609600">
              <a:spcBef>
                <a:spcPct val="20000"/>
              </a:spcBef>
            </a:pPr>
            <a:endParaRPr lang="ru-RU" sz="3200" b="0" dirty="0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00372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4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276"/>
                  </p:tgtEl>
                </p:cond>
              </p:nextCondLst>
            </p:seq>
          </p:childTnLst>
        </p:cTn>
      </p:par>
    </p:tnLst>
    <p:bldLst>
      <p:bldP spid="54275" grpId="0" build="p"/>
      <p:bldP spid="542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 2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86050" y="1643050"/>
            <a:ext cx="421484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r="47525" b="44828"/>
          <a:stretch>
            <a:fillRect/>
          </a:stretch>
        </p:blipFill>
        <p:spPr bwMode="auto">
          <a:xfrm>
            <a:off x="1428728" y="500042"/>
            <a:ext cx="714380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Дополнительное задание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20517557">
            <a:off x="1214413" y="1571612"/>
            <a:ext cx="7452915" cy="4500594"/>
          </a:xfrm>
          <a:prstGeom prst="roundRect">
            <a:avLst>
              <a:gd name="adj" fmla="val 24374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rgbClr val="361E03"/>
      </a:dk1>
      <a:lt1>
        <a:srgbClr val="F5C48D"/>
      </a:lt1>
      <a:dk2>
        <a:srgbClr val="6E3F06"/>
      </a:dk2>
      <a:lt2>
        <a:srgbClr val="F9D9B5"/>
      </a:lt2>
      <a:accent1>
        <a:srgbClr val="E6BB2C"/>
      </a:accent1>
      <a:accent2>
        <a:srgbClr val="97550A"/>
      </a:accent2>
      <a:accent3>
        <a:srgbClr val="E7BC29"/>
      </a:accent3>
      <a:accent4>
        <a:srgbClr val="F0D67E"/>
      </a:accent4>
      <a:accent5>
        <a:srgbClr val="A38213"/>
      </a:accent5>
      <a:accent6>
        <a:srgbClr val="935409"/>
      </a:accent6>
      <a:hlink>
        <a:srgbClr val="6C3D08"/>
      </a:hlink>
      <a:folHlink>
        <a:srgbClr val="97550A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717</TotalTime>
  <Words>108</Words>
  <Application>Microsoft Office PowerPoint</Application>
  <PresentationFormat>Экран (4:3)</PresentationFormat>
  <Paragraphs>29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Солнцестояние</vt:lpstr>
      <vt:lpstr>Тема: «Изменение формы представления информации»</vt:lpstr>
      <vt:lpstr>Установи соответствие</vt:lpstr>
      <vt:lpstr>Техника безопасности и организация рабочего места </vt:lpstr>
      <vt:lpstr>Слайд 4</vt:lpstr>
      <vt:lpstr>Вопросы</vt:lpstr>
      <vt:lpstr>Вопросы</vt:lpstr>
      <vt:lpstr>Задание 2</vt:lpstr>
      <vt:lpstr>Слайд 8</vt:lpstr>
      <vt:lpstr>Дополнительное задание</vt:lpstr>
      <vt:lpstr>Задание 3</vt:lpstr>
      <vt:lpstr>Дополнительное задание</vt:lpstr>
      <vt:lpstr>Дополнительное задание</vt:lpstr>
      <vt:lpstr>Задание 4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Задание 5</vt:lpstr>
      <vt:lpstr>Слайд 35</vt:lpstr>
      <vt:lpstr>Слайд 36</vt:lpstr>
      <vt:lpstr>Слайд 37</vt:lpstr>
    </vt:vector>
  </TitlesOfParts>
  <Company>шк13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server</dc:creator>
  <cp:lastModifiedBy>server</cp:lastModifiedBy>
  <cp:revision>76</cp:revision>
  <dcterms:created xsi:type="dcterms:W3CDTF">2009-03-02T11:13:02Z</dcterms:created>
  <dcterms:modified xsi:type="dcterms:W3CDTF">2009-03-17T12:25:08Z</dcterms:modified>
</cp:coreProperties>
</file>