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925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00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38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41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35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9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67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42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0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76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B6337-8DD8-4AFD-BD78-C22BA990F82D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4198B-A002-4981-AADA-BE393BCD11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82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voyrebenok.ru/images/presentation/math/b/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88888"/>
            <a:ext cx="9324528" cy="702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620688"/>
            <a:ext cx="721383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Наши проекты</a:t>
            </a:r>
          </a:p>
        </p:txBody>
      </p:sp>
    </p:spTree>
    <p:extLst>
      <p:ext uri="{BB962C8B-B14F-4D97-AF65-F5344CB8AC3E}">
        <p14:creationId xmlns:p14="http://schemas.microsoft.com/office/powerpoint/2010/main" val="257100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1 а\P10601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3086" y="260648"/>
            <a:ext cx="90644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«Моя малая Родина»</a:t>
            </a:r>
          </a:p>
        </p:txBody>
      </p:sp>
    </p:spTree>
    <p:extLst>
      <p:ext uri="{BB962C8B-B14F-4D97-AF65-F5344CB8AC3E}">
        <p14:creationId xmlns:p14="http://schemas.microsoft.com/office/powerpoint/2010/main" val="155401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1 а\подделки из природного материала\P10602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37207" y="5761220"/>
            <a:ext cx="915026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Проект </a:t>
            </a:r>
            <a:endParaRPr lang="en-US" sz="3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«Поделки из природного материала»</a:t>
            </a:r>
          </a:p>
        </p:txBody>
      </p:sp>
    </p:spTree>
    <p:extLst>
      <p:ext uri="{BB962C8B-B14F-4D97-AF65-F5344CB8AC3E}">
        <p14:creationId xmlns:p14="http://schemas.microsoft.com/office/powerpoint/2010/main" val="47593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1 а\подделки из природного материала\P10602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15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E:\1 а\подделки из природного материала\P10602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4667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61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1 а\подделки из природного материала\P10602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197249"/>
            <a:ext cx="9359134" cy="701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1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tvoyrebenok.ru/images/presentation/happy-birthday/b/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494414" cy="714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01073" y="2501824"/>
            <a:ext cx="694292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СПАСИБО!</a:t>
            </a:r>
          </a:p>
        </p:txBody>
      </p:sp>
    </p:spTree>
    <p:extLst>
      <p:ext uri="{BB962C8B-B14F-4D97-AF65-F5344CB8AC3E}">
        <p14:creationId xmlns:p14="http://schemas.microsoft.com/office/powerpoint/2010/main" val="1550548811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1 а\101020124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3423" y="5805264"/>
            <a:ext cx="90020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«Что у нас под ногами?»</a:t>
            </a:r>
          </a:p>
        </p:txBody>
      </p:sp>
    </p:spTree>
    <p:extLst>
      <p:ext uri="{BB962C8B-B14F-4D97-AF65-F5344CB8AC3E}">
        <p14:creationId xmlns:p14="http://schemas.microsoft.com/office/powerpoint/2010/main" val="222506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1 а\подделки из природного материала\P10602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61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1 а\подделки из природного материала\P10602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6740" y="-14921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21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1 а\101020124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69160" cy="675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1 а\101020124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5346" y="155064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16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288" y="-211138"/>
            <a:ext cx="9680576" cy="729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268288" y="-211138"/>
            <a:ext cx="868577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Победители в номинации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«Лучший читатель города»</a:t>
            </a:r>
          </a:p>
        </p:txBody>
      </p:sp>
      <p:pic>
        <p:nvPicPr>
          <p:cNvPr id="6" name="Picture 2" descr="C:\Documents and Settings\777\Рабочий стол\IMG_15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71236"/>
            <a:ext cx="8964488" cy="4914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132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voyrebenok.ru/images/presentation/math/b/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88888"/>
            <a:ext cx="9324528" cy="702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620688"/>
            <a:ext cx="721383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Наши проекты</a:t>
            </a:r>
          </a:p>
        </p:txBody>
      </p:sp>
    </p:spTree>
    <p:extLst>
      <p:ext uri="{BB962C8B-B14F-4D97-AF65-F5344CB8AC3E}">
        <p14:creationId xmlns:p14="http://schemas.microsoft.com/office/powerpoint/2010/main" val="391313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1 а\101020124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3423" y="5805264"/>
            <a:ext cx="90020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«Что у нас под ногами?»</a:t>
            </a:r>
          </a:p>
        </p:txBody>
      </p:sp>
    </p:spTree>
    <p:extLst>
      <p:ext uri="{BB962C8B-B14F-4D97-AF65-F5344CB8AC3E}">
        <p14:creationId xmlns:p14="http://schemas.microsoft.com/office/powerpoint/2010/main" val="162614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1 а\101020124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69160" cy="675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1 а\101020124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5346" y="155064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71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1 а\101020124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0" y="-1"/>
            <a:ext cx="5133983" cy="385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1 а\101020124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320040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71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2</cp:revision>
  <dcterms:created xsi:type="dcterms:W3CDTF">2013-10-15T12:00:29Z</dcterms:created>
  <dcterms:modified xsi:type="dcterms:W3CDTF">2013-10-15T12:06:07Z</dcterms:modified>
</cp:coreProperties>
</file>