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sldIdLst>
    <p:sldId id="257" r:id="rId2"/>
    <p:sldId id="256"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12" autoAdjust="0"/>
    <p:restoredTop sz="94654" autoAdjust="0"/>
  </p:normalViewPr>
  <p:slideViewPr>
    <p:cSldViewPr>
      <p:cViewPr varScale="1">
        <p:scale>
          <a:sx n="67" d="100"/>
          <a:sy n="67" d="100"/>
        </p:scale>
        <p:origin x="-1476"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549F8AF-33CB-4E4F-B961-A11C689EE550}" type="datetimeFigureOut">
              <a:rPr lang="ru-RU" smtClean="0"/>
              <a:pPr/>
              <a:t>15.10.2013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93E2E37-2A99-42FB-8AF6-95056E9FA6AF}"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lovari.yandex.ru/~&#1082;&#1085;&#1080;&#1075;&#1080;/&#1041;&#1057;&#1069;/&#1041;&#1072;&#1088;&#1072;&#1073;&#1072;&#1085;%20(&#1072;&#1088;&#1093;&#1080;&#1090;.)/" TargetMode="External"/><Relationship Id="rId2" Type="http://schemas.openxmlformats.org/officeDocument/2006/relationships/slide" Target="../slides/slide10.xml"/><Relationship Id="rId1" Type="http://schemas.openxmlformats.org/officeDocument/2006/relationships/notesMaster" Target="../notesMasters/notesMaster1.xml"/><Relationship Id="rId5" Type="http://schemas.openxmlformats.org/officeDocument/2006/relationships/hyperlink" Target="http://slovari.yandex.ru/~&#1082;&#1085;&#1080;&#1075;&#1080;/&#1041;&#1057;&#1069;/&#1055;&#1072;&#1088;&#1091;&#1089;&#1072;%20(&#1089;&#1090;&#1088;&#1086;&#1080;&#1090;.)/" TargetMode="External"/><Relationship Id="rId4" Type="http://schemas.openxmlformats.org/officeDocument/2006/relationships/hyperlink" Target="http://slovari.yandex.ru/~&#1082;&#1085;&#1080;&#1075;&#1080;/&#1041;&#1057;&#1069;/&#1050;&#1091;&#1087;&#1086;&#1083;%20(&#1089;&#1074;&#1086;&#1076;)/" TargetMode="Externa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smtClean="0"/>
              <a:t>МЕДАЛЬОНЫ В ЧЕСТЬ ВОЙНЫ 1812 года</a:t>
            </a:r>
            <a:endParaRPr lang="en-US" dirty="0"/>
          </a:p>
        </p:txBody>
      </p:sp>
      <p:sp>
        <p:nvSpPr>
          <p:cNvPr id="4" name="Номер слайда 3"/>
          <p:cNvSpPr>
            <a:spLocks noGrp="1"/>
          </p:cNvSpPr>
          <p:nvPr>
            <p:ph type="sldNum" sz="quarter" idx="10"/>
          </p:nvPr>
        </p:nvSpPr>
        <p:spPr/>
        <p:txBody>
          <a:bodyPr/>
          <a:lstStyle/>
          <a:p>
            <a:fld id="{54C642F9-14F3-4E55-86C9-517E4EF3849D}" type="slidenum">
              <a:rPr lang="en-US" smtClean="0"/>
              <a:pPr/>
              <a:t>5</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Александр</a:t>
            </a:r>
            <a:r>
              <a:rPr lang="ru-RU" baseline="0" dirty="0" smtClean="0"/>
              <a:t> </a:t>
            </a:r>
            <a:r>
              <a:rPr lang="en-US" baseline="0" dirty="0" smtClean="0"/>
              <a:t>I</a:t>
            </a:r>
            <a:endParaRPr lang="en-US" dirty="0"/>
          </a:p>
        </p:txBody>
      </p:sp>
      <p:sp>
        <p:nvSpPr>
          <p:cNvPr id="4" name="Номер слайда 3"/>
          <p:cNvSpPr>
            <a:spLocks noGrp="1"/>
          </p:cNvSpPr>
          <p:nvPr>
            <p:ph type="sldNum" sz="quarter" idx="10"/>
          </p:nvPr>
        </p:nvSpPr>
        <p:spPr/>
        <p:txBody>
          <a:bodyPr/>
          <a:lstStyle/>
          <a:p>
            <a:fld id="{41FB0A88-2977-4368-88C6-C7843535B4C5}" type="slidenum">
              <a:rPr lang="en-US" smtClean="0"/>
              <a:pPr/>
              <a:t>14</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smtClean="0"/>
              <a:t>БОРОДИНСКАЯ</a:t>
            </a:r>
            <a:r>
              <a:rPr lang="ru-RU" baseline="0" dirty="0" smtClean="0"/>
              <a:t> ПАНОРАМА</a:t>
            </a:r>
            <a:endParaRPr lang="en-US" dirty="0"/>
          </a:p>
        </p:txBody>
      </p:sp>
      <p:sp>
        <p:nvSpPr>
          <p:cNvPr id="4" name="Номер слайда 3"/>
          <p:cNvSpPr>
            <a:spLocks noGrp="1"/>
          </p:cNvSpPr>
          <p:nvPr>
            <p:ph type="sldNum" sz="quarter" idx="10"/>
          </p:nvPr>
        </p:nvSpPr>
        <p:spPr/>
        <p:txBody>
          <a:bodyPr/>
          <a:lstStyle/>
          <a:p>
            <a:fld id="{2CA1DB15-7F68-49BC-9482-6DA0E6FAA48B}" type="slidenum">
              <a:rPr lang="en-US" smtClean="0"/>
              <a:pPr/>
              <a:t>6</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err="1" smtClean="0"/>
              <a:t>Даву</a:t>
            </a:r>
            <a:r>
              <a:rPr lang="ru-RU" baseline="0" dirty="0" smtClean="0"/>
              <a:t> выстроил значительную часть своей кавалерии в </a:t>
            </a:r>
            <a:r>
              <a:rPr lang="ru-RU" baseline="0" dirty="0" err="1" smtClean="0"/>
              <a:t>полкрепление</a:t>
            </a:r>
            <a:r>
              <a:rPr lang="ru-RU" baseline="0" dirty="0" smtClean="0"/>
              <a:t> генералу </a:t>
            </a:r>
            <a:r>
              <a:rPr lang="ru-RU" baseline="0" dirty="0" err="1" smtClean="0"/>
              <a:t>Фриану</a:t>
            </a:r>
            <a:r>
              <a:rPr lang="ru-RU" baseline="0" dirty="0" smtClean="0"/>
              <a:t>.</a:t>
            </a:r>
            <a:endParaRPr lang="en-US" dirty="0"/>
          </a:p>
        </p:txBody>
      </p:sp>
      <p:sp>
        <p:nvSpPr>
          <p:cNvPr id="4" name="Номер слайда 3"/>
          <p:cNvSpPr>
            <a:spLocks noGrp="1"/>
          </p:cNvSpPr>
          <p:nvPr>
            <p:ph type="sldNum" sz="quarter" idx="10"/>
          </p:nvPr>
        </p:nvSpPr>
        <p:spPr/>
        <p:txBody>
          <a:bodyPr/>
          <a:lstStyle/>
          <a:p>
            <a:fld id="{2CA1DB15-7F68-49BC-9482-6DA0E6FAA48B}" type="slidenum">
              <a:rPr lang="en-US" smtClean="0"/>
              <a:pPr/>
              <a:t>7</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en-US" dirty="0"/>
          </a:p>
        </p:txBody>
      </p:sp>
      <p:sp>
        <p:nvSpPr>
          <p:cNvPr id="4" name="Номер слайда 3"/>
          <p:cNvSpPr>
            <a:spLocks noGrp="1"/>
          </p:cNvSpPr>
          <p:nvPr>
            <p:ph type="sldNum" sz="quarter" idx="10"/>
          </p:nvPr>
        </p:nvSpPr>
        <p:spPr/>
        <p:txBody>
          <a:bodyPr/>
          <a:lstStyle/>
          <a:p>
            <a:fld id="{2CA1DB15-7F68-49BC-9482-6DA0E6FAA48B}" type="slidenum">
              <a:rPr lang="en-US" smtClean="0"/>
              <a:pPr/>
              <a:t>8</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smtClean="0"/>
              <a:t>Звонница</a:t>
            </a:r>
            <a:r>
              <a:rPr lang="ru-RU" baseline="0" dirty="0" smtClean="0"/>
              <a:t> – верхняя часть колокольни в которой подвешивают колокола.</a:t>
            </a:r>
            <a:endParaRPr lang="en-US" dirty="0"/>
          </a:p>
        </p:txBody>
      </p:sp>
      <p:sp>
        <p:nvSpPr>
          <p:cNvPr id="4" name="Номер слайда 3"/>
          <p:cNvSpPr>
            <a:spLocks noGrp="1"/>
          </p:cNvSpPr>
          <p:nvPr>
            <p:ph type="sldNum" sz="quarter" idx="10"/>
          </p:nvPr>
        </p:nvSpPr>
        <p:spPr/>
        <p:txBody>
          <a:bodyPr/>
          <a:lstStyle/>
          <a:p>
            <a:fld id="{2B90C4F7-8044-44C8-8101-EE4330F7D9D0}" type="slidenum">
              <a:rPr lang="en-US" smtClean="0"/>
              <a:pPr/>
              <a:t>9</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700" b="0" i="0" u="sng" strike="noStrike" dirty="0" smtClean="0"/>
              <a:t>ХРАМ</a:t>
            </a:r>
            <a:r>
              <a:rPr lang="ru-RU" sz="700" b="0" i="0" u="sng" strike="noStrike" baseline="0" dirty="0" smtClean="0"/>
              <a:t> ХРИСТА СПАСИТЕЛЯ  представляет собой </a:t>
            </a:r>
            <a:r>
              <a:rPr lang="ru-RU" sz="700" b="0" i="0" u="sng" strike="noStrike" baseline="0" dirty="0" err="1" smtClean="0"/>
              <a:t>крестово-купольный</a:t>
            </a:r>
            <a:r>
              <a:rPr lang="ru-RU" sz="700" b="0" i="0" strike="noStrike" dirty="0" err="1" smtClean="0"/>
              <a:t>тип</a:t>
            </a:r>
            <a:r>
              <a:rPr lang="ru-RU" sz="700" b="0" i="0" strike="noStrike" dirty="0" smtClean="0"/>
              <a:t> </a:t>
            </a:r>
            <a:r>
              <a:rPr lang="ru-RU" dirty="0" smtClean="0"/>
              <a:t>христианского храма, сложившийся в развитом средневековом зодчестве Византии. В классическом варианте</a:t>
            </a:r>
            <a:r>
              <a:rPr lang="ru-RU" baseline="0" dirty="0" smtClean="0"/>
              <a:t> </a:t>
            </a:r>
            <a:r>
              <a:rPr lang="ru-RU" dirty="0" smtClean="0"/>
              <a:t>четыре свободно стоящие в середине здания опоры соединены арками, на которые опирается </a:t>
            </a:r>
            <a:r>
              <a:rPr lang="ru-RU" dirty="0" smtClean="0">
                <a:hlinkClick r:id="rId3" action="ppaction://hlinkfile"/>
              </a:rPr>
              <a:t>барабан</a:t>
            </a:r>
            <a:r>
              <a:rPr lang="ru-RU" dirty="0" smtClean="0"/>
              <a:t>, перекрытый </a:t>
            </a:r>
            <a:r>
              <a:rPr lang="ru-RU" dirty="0" smtClean="0">
                <a:hlinkClick r:id="rId4" action="ppaction://hlinkfile"/>
              </a:rPr>
              <a:t>куполом</a:t>
            </a:r>
            <a:r>
              <a:rPr lang="ru-RU" dirty="0" smtClean="0"/>
              <a:t>; переходом от арок к барабану служат </a:t>
            </a:r>
            <a:r>
              <a:rPr lang="ru-RU" dirty="0" smtClean="0">
                <a:hlinkClick r:id="rId5" action="ppaction://hlinkfile"/>
              </a:rPr>
              <a:t>паруса</a:t>
            </a:r>
            <a:r>
              <a:rPr lang="ru-RU" dirty="0" smtClean="0"/>
              <a:t>. Между опорами по осям храма крестообразно расходятся к внешним стенам сводчатые проходы, а образующиеся в результате угловые помещения также покрываются небольшими куполами или сводами. Эта устойчивая система взаимосвязанных пространств, ячеек обусловливает стройную </a:t>
            </a:r>
            <a:r>
              <a:rPr lang="ru-RU" dirty="0" err="1" smtClean="0"/>
              <a:t>композицию.Главную</a:t>
            </a:r>
            <a:r>
              <a:rPr lang="ru-RU" dirty="0" smtClean="0"/>
              <a:t> роль в ней играет центральный купол, высоко поднятый на барабане. Ярусом ниже располагаются сводчатые рукава креста, ещё ниже — угловые помещения.</a:t>
            </a:r>
            <a:endParaRPr lang="ru-RU" baseline="0" dirty="0" smtClean="0"/>
          </a:p>
        </p:txBody>
      </p:sp>
      <p:sp>
        <p:nvSpPr>
          <p:cNvPr id="4" name="Номер слайда 3"/>
          <p:cNvSpPr>
            <a:spLocks noGrp="1"/>
          </p:cNvSpPr>
          <p:nvPr>
            <p:ph type="sldNum" sz="quarter" idx="10"/>
          </p:nvPr>
        </p:nvSpPr>
        <p:spPr/>
        <p:txBody>
          <a:bodyPr/>
          <a:lstStyle/>
          <a:p>
            <a:fld id="{2B90C4F7-8044-44C8-8101-EE4330F7D9D0}" type="slidenum">
              <a:rPr lang="en-US" smtClean="0"/>
              <a:pPr/>
              <a:t>10</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err="1" smtClean="0"/>
              <a:t>Одигитрия</a:t>
            </a:r>
            <a:r>
              <a:rPr lang="ru-RU" dirty="0" smtClean="0"/>
              <a:t> – в древнерусском искусстве изображения Богоматери с </a:t>
            </a:r>
            <a:r>
              <a:rPr lang="ru-RU" dirty="0" err="1" smtClean="0"/>
              <a:t>младцем</a:t>
            </a:r>
            <a:r>
              <a:rPr lang="ru-RU" dirty="0" smtClean="0"/>
              <a:t> на руках назывались « </a:t>
            </a:r>
            <a:r>
              <a:rPr lang="ru-RU" dirty="0" err="1" smtClean="0"/>
              <a:t>Одигитрия</a:t>
            </a:r>
            <a:r>
              <a:rPr lang="ru-RU" dirty="0" smtClean="0"/>
              <a:t> </a:t>
            </a:r>
            <a:r>
              <a:rPr lang="ru-RU" baseline="0" dirty="0" smtClean="0"/>
              <a:t>».</a:t>
            </a:r>
            <a:endParaRPr lang="en-US" dirty="0"/>
          </a:p>
        </p:txBody>
      </p:sp>
      <p:sp>
        <p:nvSpPr>
          <p:cNvPr id="4" name="Номер слайда 3"/>
          <p:cNvSpPr>
            <a:spLocks noGrp="1"/>
          </p:cNvSpPr>
          <p:nvPr>
            <p:ph type="sldNum" sz="quarter" idx="10"/>
          </p:nvPr>
        </p:nvSpPr>
        <p:spPr/>
        <p:txBody>
          <a:bodyPr/>
          <a:lstStyle/>
          <a:p>
            <a:fld id="{2B90C4F7-8044-44C8-8101-EE4330F7D9D0}" type="slidenum">
              <a:rPr lang="en-US" smtClean="0"/>
              <a:pPr/>
              <a:t>11</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en-US" sz="2400" dirty="0"/>
          </a:p>
        </p:txBody>
      </p:sp>
      <p:sp>
        <p:nvSpPr>
          <p:cNvPr id="4" name="Номер слайда 3"/>
          <p:cNvSpPr>
            <a:spLocks noGrp="1"/>
          </p:cNvSpPr>
          <p:nvPr>
            <p:ph type="sldNum" sz="quarter" idx="10"/>
          </p:nvPr>
        </p:nvSpPr>
        <p:spPr/>
        <p:txBody>
          <a:bodyPr/>
          <a:lstStyle/>
          <a:p>
            <a:fld id="{541E39EA-BCE4-41F2-9152-FB25C564761C}" type="slidenum">
              <a:rPr lang="en-US" smtClean="0"/>
              <a:pPr/>
              <a:t>12</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smtClean="0"/>
              <a:t>У</a:t>
            </a:r>
            <a:r>
              <a:rPr lang="ru-RU" baseline="0" dirty="0" smtClean="0"/>
              <a:t> всех арок имеются колонны.</a:t>
            </a:r>
            <a:endParaRPr lang="en-US" dirty="0"/>
          </a:p>
        </p:txBody>
      </p:sp>
      <p:sp>
        <p:nvSpPr>
          <p:cNvPr id="4" name="Номер слайда 3"/>
          <p:cNvSpPr>
            <a:spLocks noGrp="1"/>
          </p:cNvSpPr>
          <p:nvPr>
            <p:ph type="sldNum" sz="quarter" idx="10"/>
          </p:nvPr>
        </p:nvSpPr>
        <p:spPr/>
        <p:txBody>
          <a:bodyPr/>
          <a:lstStyle/>
          <a:p>
            <a:fld id="{541E39EA-BCE4-41F2-9152-FB25C564761C}" type="slidenum">
              <a:rPr lang="en-US" smtClean="0"/>
              <a:pPr/>
              <a:t>13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5B106E36-FD25-4E2D-B0AA-010F637433A0}" type="datetimeFigureOut">
              <a:rPr lang="ru-RU" smtClean="0"/>
              <a:pPr/>
              <a:t>15.10.2013</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725C68B6-61C2-468F-89AB-4B9F7531AA68}" type="slidenum">
              <a:rPr lang="ru-RU" smtClean="0"/>
              <a:pPr/>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15.10.2013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15.10.2013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15.10.2013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15.10.2013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15.10.2013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15.10.2013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15.10.2013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15.10.2013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15.10.2013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15.10.2013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5B106E36-FD25-4E2D-B0AA-010F637433A0}" type="datetimeFigureOut">
              <a:rPr lang="ru-RU" smtClean="0"/>
              <a:pPr/>
              <a:t>15.10.2013</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725C68B6-61C2-468F-89AB-4B9F7531AA68}"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hyperlink" Target="http://news76week.ru/files/news/72/ZTsereteli1111.JPG" TargetMode="External"/><Relationship Id="rId3" Type="http://schemas.openxmlformats.org/officeDocument/2006/relationships/hyperlink" Target="http://ru.wikipedia.org/wiki/%D0%A4%D0%B0%D0%B9%D0%BB:Christ_the_Saviour_in_Moscow.jpg" TargetMode="External"/><Relationship Id="rId7" Type="http://schemas.openxmlformats.org/officeDocument/2006/relationships/image" Target="../media/image47.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46.jpeg"/><Relationship Id="rId5" Type="http://schemas.openxmlformats.org/officeDocument/2006/relationships/image" Target="../media/image45.jpeg"/><Relationship Id="rId4" Type="http://schemas.openxmlformats.org/officeDocument/2006/relationships/image" Target="../media/image44.png"/><Relationship Id="rId9" Type="http://schemas.openxmlformats.org/officeDocument/2006/relationships/image" Target="../media/image48.jpeg"/></Relationships>
</file>

<file path=ppt/slides/_rels/slide11.xml.rels><?xml version="1.0" encoding="UTF-8" standalone="yes"?>
<Relationships xmlns="http://schemas.openxmlformats.org/package/2006/relationships"><Relationship Id="rId8" Type="http://schemas.openxmlformats.org/officeDocument/2006/relationships/image" Target="../media/image54.jpeg"/><Relationship Id="rId13" Type="http://schemas.openxmlformats.org/officeDocument/2006/relationships/image" Target="../media/image57.jpeg"/><Relationship Id="rId18" Type="http://schemas.openxmlformats.org/officeDocument/2006/relationships/image" Target="../media/image60.jpeg"/><Relationship Id="rId3" Type="http://schemas.openxmlformats.org/officeDocument/2006/relationships/image" Target="../media/image49.png"/><Relationship Id="rId7" Type="http://schemas.openxmlformats.org/officeDocument/2006/relationships/image" Target="../media/image53.jpeg"/><Relationship Id="rId12" Type="http://schemas.openxmlformats.org/officeDocument/2006/relationships/hyperlink" Target="http://mnrhu.ucoz.ru/_pu/0/32038510.jpg" TargetMode="External"/><Relationship Id="rId17" Type="http://schemas.openxmlformats.org/officeDocument/2006/relationships/image" Target="../media/image59.jpeg"/><Relationship Id="rId2" Type="http://schemas.openxmlformats.org/officeDocument/2006/relationships/notesSlide" Target="../notesSlides/notesSlide7.xml"/><Relationship Id="rId16" Type="http://schemas.openxmlformats.org/officeDocument/2006/relationships/hyperlink" Target="http://mnrhu.ucoz.ru/_pu/0/25680738.jpg" TargetMode="External"/><Relationship Id="rId1" Type="http://schemas.openxmlformats.org/officeDocument/2006/relationships/slideLayout" Target="../slideLayouts/slideLayout2.xml"/><Relationship Id="rId6" Type="http://schemas.openxmlformats.org/officeDocument/2006/relationships/image" Target="../media/image52.jpeg"/><Relationship Id="rId11" Type="http://schemas.openxmlformats.org/officeDocument/2006/relationships/image" Target="../media/image56.jpeg"/><Relationship Id="rId5" Type="http://schemas.openxmlformats.org/officeDocument/2006/relationships/image" Target="../media/image51.jpeg"/><Relationship Id="rId15" Type="http://schemas.openxmlformats.org/officeDocument/2006/relationships/image" Target="../media/image58.jpeg"/><Relationship Id="rId10" Type="http://schemas.openxmlformats.org/officeDocument/2006/relationships/hyperlink" Target="http://mnrhu.ucoz.ru/_pu/0/14988523.jpg" TargetMode="External"/><Relationship Id="rId19" Type="http://schemas.openxmlformats.org/officeDocument/2006/relationships/slide" Target="slide4.xml"/><Relationship Id="rId4" Type="http://schemas.openxmlformats.org/officeDocument/2006/relationships/image" Target="../media/image50.jpeg"/><Relationship Id="rId9" Type="http://schemas.openxmlformats.org/officeDocument/2006/relationships/image" Target="../media/image55.jpeg"/><Relationship Id="rId14" Type="http://schemas.openxmlformats.org/officeDocument/2006/relationships/hyperlink" Target="http://mnrhu.ucoz.ru/_pu/0/05514834.jpg" TargetMode="External"/></Relationships>
</file>

<file path=ppt/slides/_rels/slide12.xml.rels><?xml version="1.0" encoding="UTF-8" standalone="yes"?>
<Relationships xmlns="http://schemas.openxmlformats.org/package/2006/relationships"><Relationship Id="rId8" Type="http://schemas.openxmlformats.org/officeDocument/2006/relationships/image" Target="../media/image64.jpeg"/><Relationship Id="rId3" Type="http://schemas.openxmlformats.org/officeDocument/2006/relationships/image" Target="../media/image61.jpeg"/><Relationship Id="rId7" Type="http://schemas.openxmlformats.org/officeDocument/2006/relationships/hyperlink" Target="http://upload.wikimedia.org/wikipedia/commons/thumb/c/ce/Pierre-Fran%C3%A7ois-L%C3%A9onard_Fontaine.jpg/200px-Pierre-Fran%C3%A7ois-L%C3%A9onard_Fontaine.jpg" TargetMode="External"/><Relationship Id="rId12" Type="http://schemas.openxmlformats.org/officeDocument/2006/relationships/image" Target="../media/image67.jpe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63.jpeg"/><Relationship Id="rId11" Type="http://schemas.openxmlformats.org/officeDocument/2006/relationships/image" Target="../media/image66.jpeg"/><Relationship Id="rId5" Type="http://schemas.openxmlformats.org/officeDocument/2006/relationships/hyperlink" Target="http://smallbay.ru/artfrance/images/percier_01.jpg" TargetMode="External"/><Relationship Id="rId10" Type="http://schemas.openxmlformats.org/officeDocument/2006/relationships/image" Target="../media/image65.jpeg"/><Relationship Id="rId4" Type="http://schemas.openxmlformats.org/officeDocument/2006/relationships/image" Target="../media/image62.jpeg"/><Relationship Id="rId9" Type="http://schemas.openxmlformats.org/officeDocument/2006/relationships/hyperlink" Target="http://www.hramy.ru/zodchiy/bove02.jpg" TargetMode="External"/></Relationships>
</file>

<file path=ppt/slides/_rels/slide13.xml.rels><?xml version="1.0" encoding="UTF-8" standalone="yes"?>
<Relationships xmlns="http://schemas.openxmlformats.org/package/2006/relationships"><Relationship Id="rId8" Type="http://schemas.openxmlformats.org/officeDocument/2006/relationships/image" Target="../media/image73.jpeg"/><Relationship Id="rId3" Type="http://schemas.openxmlformats.org/officeDocument/2006/relationships/image" Target="../media/image68.jpeg"/><Relationship Id="rId7" Type="http://schemas.openxmlformats.org/officeDocument/2006/relationships/image" Target="../media/image72.jpeg"/><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image" Target="../media/image71.jpeg"/><Relationship Id="rId5" Type="http://schemas.openxmlformats.org/officeDocument/2006/relationships/image" Target="../media/image70.jpeg"/><Relationship Id="rId10" Type="http://schemas.openxmlformats.org/officeDocument/2006/relationships/slide" Target="slide4.xml"/><Relationship Id="rId4" Type="http://schemas.openxmlformats.org/officeDocument/2006/relationships/image" Target="../media/image69.jpeg"/><Relationship Id="rId9" Type="http://schemas.openxmlformats.org/officeDocument/2006/relationships/image" Target="../media/image74.jpeg"/></Relationships>
</file>

<file path=ppt/slides/_rels/slide14.xml.rels><?xml version="1.0" encoding="UTF-8" standalone="yes"?>
<Relationships xmlns="http://schemas.openxmlformats.org/package/2006/relationships"><Relationship Id="rId8" Type="http://schemas.openxmlformats.org/officeDocument/2006/relationships/hyperlink" Target="http://ru.wikipedia.org/wiki/%D0%90%D0%BB%D0%B5%D0%BA%D1%81%D0%B0%D0%BD%D0%B4%D1%80%D0%BE%D0%B2%D1%81%D0%BA%D0%B0%D1%8F_%D0%BA%D0%BE%D0%BB%D0%BE%D0%BD%D0%BD%D0%B0" TargetMode="External"/><Relationship Id="rId13" Type="http://schemas.openxmlformats.org/officeDocument/2006/relationships/image" Target="../media/image77.jpeg"/><Relationship Id="rId18" Type="http://schemas.openxmlformats.org/officeDocument/2006/relationships/image" Target="../media/image80.jpeg"/><Relationship Id="rId3" Type="http://schemas.openxmlformats.org/officeDocument/2006/relationships/image" Target="../media/image75.jpeg"/><Relationship Id="rId21" Type="http://schemas.openxmlformats.org/officeDocument/2006/relationships/image" Target="../media/image81.jpeg"/><Relationship Id="rId7" Type="http://schemas.openxmlformats.org/officeDocument/2006/relationships/hyperlink" Target="http://ru.wikipedia.org/wiki/1829_%D0%B3%D0%BE%D0%B4" TargetMode="External"/><Relationship Id="rId12" Type="http://schemas.openxmlformats.org/officeDocument/2006/relationships/image" Target="../media/image76.jpeg"/><Relationship Id="rId17" Type="http://schemas.openxmlformats.org/officeDocument/2006/relationships/hyperlink" Target="http://www.kindergorod.ru/kulman/photo3.jpg" TargetMode="External"/><Relationship Id="rId2" Type="http://schemas.openxmlformats.org/officeDocument/2006/relationships/notesSlide" Target="../notesSlides/notesSlide10.xml"/><Relationship Id="rId16" Type="http://schemas.openxmlformats.org/officeDocument/2006/relationships/image" Target="../media/image79.jpeg"/><Relationship Id="rId20" Type="http://schemas.openxmlformats.org/officeDocument/2006/relationships/hyperlink" Target="http://ru.wikipedia.org/wiki/%D0%A4%D0%B0%D0%B9%D0%BB:Colonne_de_Vend%C3%B4me.jpg" TargetMode="External"/><Relationship Id="rId1" Type="http://schemas.openxmlformats.org/officeDocument/2006/relationships/slideLayout" Target="../slideLayouts/slideLayout1.xml"/><Relationship Id="rId6" Type="http://schemas.openxmlformats.org/officeDocument/2006/relationships/hyperlink" Target="http://ru.wikipedia.org/wiki/%D0%9A%D0%B0%D1%80%D0%BB_%D0%A0%D0%BE%D1%81%D1%81%D0%B8" TargetMode="External"/><Relationship Id="rId11" Type="http://schemas.openxmlformats.org/officeDocument/2006/relationships/hyperlink" Target="http://ru.wikipedia.org/wiki/%D0%92%D0%B0%D0%BD%D0%B4%D0%BE%D0%BC%D1%81%D0%BA%D0%B0%D1%8F_%D0%BA%D0%BE%D0%BB%D0%BE%D0%BD%D0%BD%D0%B0" TargetMode="External"/><Relationship Id="rId5" Type="http://schemas.openxmlformats.org/officeDocument/2006/relationships/hyperlink" Target="http://ru.wikipedia.org/wiki/%D0%9E%D1%82%D0%B5%D1%87%D0%B5%D1%81%D1%82%D0%B2%D0%B5%D0%BD%D0%BD%D0%B0%D1%8F_%D0%B2%D0%BE%D0%B9%D0%BD%D0%B0_1812_%D0%B3%D0%BE%D0%B4%D0%B0" TargetMode="External"/><Relationship Id="rId15" Type="http://schemas.openxmlformats.org/officeDocument/2006/relationships/hyperlink" Target="http://pics.livejournal.com/catherine_catty/pic/002ck3cb/s640x480" TargetMode="External"/><Relationship Id="rId10" Type="http://schemas.openxmlformats.org/officeDocument/2006/relationships/hyperlink" Target="http://ru.wikipedia.org/wiki/%D0%9A%D0%BE%D0%BB%D0%BE%D0%BD%D0%BD%D0%B0" TargetMode="External"/><Relationship Id="rId19" Type="http://schemas.openxmlformats.org/officeDocument/2006/relationships/hyperlink" Target="http://slovari.yandex.ru/~&#1082;&#1085;&#1080;&#1075;&#1080;/&#1056;&#1086;&#1089;&#1089;&#1080;&#1081;&#1089;&#1082;&#1072;&#1103;%20&#1072;&#1088;&#1093;&#1080;&#1090;&#1077;&#1082;&#1090;&#1091;&#1088;&#1072;/&#1050;&#1086;&#1083;&#1086;&#1085;&#1085;&#1072;/" TargetMode="External"/><Relationship Id="rId4" Type="http://schemas.openxmlformats.org/officeDocument/2006/relationships/hyperlink" Target="http://ru.wikipedia.org/wiki/%D0%97%D0%B4%D0%B0%D0%BD%D0%B8%D0%B5_%D0%93%D0%BB%D0%B0%D0%B2%D0%BD%D0%BE%D0%B3%D0%BE_%D1%88%D1%82%D0%B0%D0%B1%D0%B0_(%D0%A1%D0%B0%D0%BD%D0%BA%D1%82-%D0%9F%D0%B5%D1%82%D0%B5%D1%80%D0%B1%D1%83%D1%80%D0%B3)" TargetMode="External"/><Relationship Id="rId9" Type="http://schemas.openxmlformats.org/officeDocument/2006/relationships/hyperlink" Target="http://ru.wikipedia.org/wiki/%D0%9E%D0%B1%D0%B5%D0%BB%D0%B8%D1%81%D0%BA" TargetMode="External"/><Relationship Id="rId14" Type="http://schemas.openxmlformats.org/officeDocument/2006/relationships/image" Target="../media/image78.jpeg"/><Relationship Id="rId22" Type="http://schemas.openxmlformats.org/officeDocument/2006/relationships/slide" Target="slide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sammler.ru/uploads/post-280-1182273028.jpg" TargetMode="Externa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slide" Target="slide12.xml"/><Relationship Id="rId2" Type="http://schemas.openxmlformats.org/officeDocument/2006/relationships/slide" Target="slide9.xml"/><Relationship Id="rId1" Type="http://schemas.openxmlformats.org/officeDocument/2006/relationships/slideLayout" Target="../slideLayouts/slideLayout2.xml"/><Relationship Id="rId6" Type="http://schemas.openxmlformats.org/officeDocument/2006/relationships/slide" Target="slide15.xml"/><Relationship Id="rId5" Type="http://schemas.openxmlformats.org/officeDocument/2006/relationships/slide" Target="slide14.xml"/><Relationship Id="rId4" Type="http://schemas.openxmlformats.org/officeDocument/2006/relationships/slide" Target="slide6.xml"/></Relationships>
</file>

<file path=ppt/slides/_rels/slide5.xml.rels><?xml version="1.0" encoding="UTF-8" standalone="yes"?>
<Relationships xmlns="http://schemas.openxmlformats.org/package/2006/relationships"><Relationship Id="rId8" Type="http://schemas.openxmlformats.org/officeDocument/2006/relationships/image" Target="../media/image8.gif"/><Relationship Id="rId3" Type="http://schemas.openxmlformats.org/officeDocument/2006/relationships/hyperlink" Target="http://img-fotki.yandex.ru/get/5816/28101686.1e7/0_62b1a_9af8632f_XL" TargetMode="External"/><Relationship Id="rId7" Type="http://schemas.openxmlformats.org/officeDocument/2006/relationships/image" Target="../media/image7.gif"/><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gif"/><Relationship Id="rId5" Type="http://schemas.openxmlformats.org/officeDocument/2006/relationships/image" Target="../media/image5.gif"/><Relationship Id="rId4" Type="http://schemas.openxmlformats.org/officeDocument/2006/relationships/image" Target="../media/image4.jpeg"/><Relationship Id="rId9" Type="http://schemas.openxmlformats.org/officeDocument/2006/relationships/slide" Target="slide4.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11.jpeg"/><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image" Target="../media/image12.jpeg"/><Relationship Id="rId7" Type="http://schemas.openxmlformats.org/officeDocument/2006/relationships/image" Target="../media/image16.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5.jpeg"/><Relationship Id="rId11" Type="http://schemas.openxmlformats.org/officeDocument/2006/relationships/image" Target="../media/image20.jpeg"/><Relationship Id="rId5" Type="http://schemas.openxmlformats.org/officeDocument/2006/relationships/image" Target="../media/image14.jpeg"/><Relationship Id="rId10" Type="http://schemas.openxmlformats.org/officeDocument/2006/relationships/image" Target="../media/image19.jpeg"/><Relationship Id="rId4" Type="http://schemas.openxmlformats.org/officeDocument/2006/relationships/image" Target="../media/image13.jpeg"/><Relationship Id="rId9" Type="http://schemas.openxmlformats.org/officeDocument/2006/relationships/image" Target="../media/image18.jpeg"/></Relationships>
</file>

<file path=ppt/slides/_rels/slide8.xml.rels><?xml version="1.0" encoding="UTF-8" standalone="yes"?>
<Relationships xmlns="http://schemas.openxmlformats.org/package/2006/relationships"><Relationship Id="rId8" Type="http://schemas.openxmlformats.org/officeDocument/2006/relationships/image" Target="../media/image26.jpeg"/><Relationship Id="rId13" Type="http://schemas.openxmlformats.org/officeDocument/2006/relationships/image" Target="../media/image31.jpeg"/><Relationship Id="rId3" Type="http://schemas.openxmlformats.org/officeDocument/2006/relationships/image" Target="../media/image21.jpeg"/><Relationship Id="rId7" Type="http://schemas.openxmlformats.org/officeDocument/2006/relationships/image" Target="../media/image25.jpeg"/><Relationship Id="rId12" Type="http://schemas.openxmlformats.org/officeDocument/2006/relationships/image" Target="../media/image30.jpeg"/><Relationship Id="rId17" Type="http://schemas.openxmlformats.org/officeDocument/2006/relationships/slide" Target="slide4.xml"/><Relationship Id="rId2" Type="http://schemas.openxmlformats.org/officeDocument/2006/relationships/notesSlide" Target="../notesSlides/notesSlide4.xml"/><Relationship Id="rId16" Type="http://schemas.openxmlformats.org/officeDocument/2006/relationships/image" Target="../media/image34.jpeg"/><Relationship Id="rId1" Type="http://schemas.openxmlformats.org/officeDocument/2006/relationships/slideLayout" Target="../slideLayouts/slideLayout2.xml"/><Relationship Id="rId6" Type="http://schemas.openxmlformats.org/officeDocument/2006/relationships/image" Target="../media/image24.jpeg"/><Relationship Id="rId11" Type="http://schemas.openxmlformats.org/officeDocument/2006/relationships/image" Target="../media/image29.jpeg"/><Relationship Id="rId5" Type="http://schemas.openxmlformats.org/officeDocument/2006/relationships/image" Target="../media/image23.jpeg"/><Relationship Id="rId15" Type="http://schemas.openxmlformats.org/officeDocument/2006/relationships/image" Target="../media/image33.jpeg"/><Relationship Id="rId10" Type="http://schemas.openxmlformats.org/officeDocument/2006/relationships/image" Target="../media/image28.jpeg"/><Relationship Id="rId4" Type="http://schemas.openxmlformats.org/officeDocument/2006/relationships/image" Target="../media/image22.jpeg"/><Relationship Id="rId9" Type="http://schemas.openxmlformats.org/officeDocument/2006/relationships/image" Target="../media/image27.jpeg"/><Relationship Id="rId14" Type="http://schemas.openxmlformats.org/officeDocument/2006/relationships/image" Target="../media/image32.jpeg"/></Relationships>
</file>

<file path=ppt/slides/_rels/slide9.xml.rels><?xml version="1.0" encoding="UTF-8" standalone="yes"?>
<Relationships xmlns="http://schemas.openxmlformats.org/package/2006/relationships"><Relationship Id="rId8" Type="http://schemas.openxmlformats.org/officeDocument/2006/relationships/image" Target="../media/image40.jpeg"/><Relationship Id="rId3" Type="http://schemas.openxmlformats.org/officeDocument/2006/relationships/image" Target="../media/image35.jpeg"/><Relationship Id="rId7" Type="http://schemas.openxmlformats.org/officeDocument/2006/relationships/image" Target="../media/image39.jpe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38.jpeg"/><Relationship Id="rId11" Type="http://schemas.openxmlformats.org/officeDocument/2006/relationships/image" Target="../media/image43.jpeg"/><Relationship Id="rId5" Type="http://schemas.openxmlformats.org/officeDocument/2006/relationships/image" Target="../media/image37.jpeg"/><Relationship Id="rId10" Type="http://schemas.openxmlformats.org/officeDocument/2006/relationships/image" Target="../media/image42.jpeg"/><Relationship Id="rId4" Type="http://schemas.openxmlformats.org/officeDocument/2006/relationships/image" Target="../media/image36.jpeg"/><Relationship Id="rId9" Type="http://schemas.openxmlformats.org/officeDocument/2006/relationships/image" Target="../media/image4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39552" y="1916832"/>
            <a:ext cx="8229600" cy="4304496"/>
          </a:xfrm>
        </p:spPr>
        <p:txBody>
          <a:bodyPr>
            <a:normAutofit/>
          </a:bodyPr>
          <a:lstStyle/>
          <a:p>
            <a:pPr algn="ctr">
              <a:buNone/>
            </a:pPr>
            <a:endParaRPr lang="en-US" sz="2000" dirty="0" smtClean="0"/>
          </a:p>
          <a:p>
            <a:pPr algn="ctr">
              <a:buNone/>
            </a:pPr>
            <a:endParaRPr lang="en-US" sz="2000" dirty="0" smtClean="0"/>
          </a:p>
          <a:p>
            <a:pPr algn="ctr">
              <a:buNone/>
            </a:pPr>
            <a:endParaRPr lang="en-US" sz="2000" dirty="0" smtClean="0"/>
          </a:p>
          <a:p>
            <a:pPr algn="ctr">
              <a:buNone/>
            </a:pPr>
            <a:endParaRPr lang="en-US" sz="2000" dirty="0" smtClean="0"/>
          </a:p>
          <a:p>
            <a:pPr algn="ctr">
              <a:buNone/>
            </a:pPr>
            <a:endParaRPr lang="en-US" sz="2000" dirty="0" smtClean="0"/>
          </a:p>
          <a:p>
            <a:pPr algn="ctr">
              <a:buNone/>
            </a:pPr>
            <a:endParaRPr lang="en-US" sz="2000" dirty="0" smtClean="0"/>
          </a:p>
          <a:p>
            <a:pPr algn="ctr">
              <a:buNone/>
            </a:pPr>
            <a:r>
              <a:rPr lang="ru-RU" sz="1800" dirty="0" err="1" smtClean="0"/>
              <a:t>Мусоянц</a:t>
            </a:r>
            <a:r>
              <a:rPr lang="ru-RU" sz="1800" dirty="0" smtClean="0"/>
              <a:t> Нелли Георгиевна,</a:t>
            </a:r>
          </a:p>
          <a:p>
            <a:pPr algn="ctr">
              <a:buNone/>
            </a:pPr>
            <a:r>
              <a:rPr lang="ru-RU" sz="1800" dirty="0" smtClean="0"/>
              <a:t>ученица 8а класса с углублённым изучением русского языка,</a:t>
            </a:r>
          </a:p>
          <a:p>
            <a:pPr algn="ctr">
              <a:buNone/>
            </a:pPr>
            <a:r>
              <a:rPr lang="ru-RU" sz="1800" dirty="0" smtClean="0"/>
              <a:t>обучающаяся в МБОУ «СОШ №4 с углублённым изучением отдельных предметов».</a:t>
            </a:r>
          </a:p>
          <a:p>
            <a:pPr algn="ctr">
              <a:buNone/>
            </a:pPr>
            <a:r>
              <a:rPr lang="ru-RU" sz="1800" dirty="0" smtClean="0"/>
              <a:t>Руководитель: Герасимова Любовь Степановна, учитель русского языка и литературы.</a:t>
            </a:r>
          </a:p>
          <a:p>
            <a:pPr algn="ctr">
              <a:buNone/>
            </a:pPr>
            <a:endParaRPr lang="ru-RU" sz="2000" dirty="0"/>
          </a:p>
        </p:txBody>
      </p:sp>
      <p:pic>
        <p:nvPicPr>
          <p:cNvPr id="1026" name="Picture 2" descr="C:\Users\User_2\Desktop\IMG_0471.JPG"/>
          <p:cNvPicPr>
            <a:picLocks noChangeAspect="1" noChangeArrowheads="1"/>
          </p:cNvPicPr>
          <p:nvPr/>
        </p:nvPicPr>
        <p:blipFill>
          <a:blip r:embed="rId2" cstate="email"/>
          <a:srcRect/>
          <a:stretch>
            <a:fillRect/>
          </a:stretch>
        </p:blipFill>
        <p:spPr bwMode="auto">
          <a:xfrm rot="5400000">
            <a:off x="2975299" y="129157"/>
            <a:ext cx="3240360" cy="3791375"/>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РАЗРУШЕНИЕ ХРАМА ХРИСТА СПАСИТЕЛЯ</a:t>
            </a:r>
            <a:endParaRPr lang="en-US" b="1" cap="none"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pic>
        <p:nvPicPr>
          <p:cNvPr id="17411" name="Picture 3" descr="http://bits.wikimedia.org/skins-1.18/common/images/magnify-clip.png">
            <a:hlinkClick r:id="rId3" tooltip="Увеличить"/>
          </p:cNvPr>
          <p:cNvPicPr>
            <a:picLocks noChangeAspect="1" noChangeArrowheads="1"/>
          </p:cNvPicPr>
          <p:nvPr/>
        </p:nvPicPr>
        <p:blipFill>
          <a:blip r:embed="rId4" cstate="print"/>
          <a:srcRect/>
          <a:stretch>
            <a:fillRect/>
          </a:stretch>
        </p:blipFill>
        <p:spPr bwMode="auto">
          <a:xfrm>
            <a:off x="155575" y="746125"/>
            <a:ext cx="142875" cy="104775"/>
          </a:xfrm>
          <a:prstGeom prst="rect">
            <a:avLst/>
          </a:prstGeom>
          <a:noFill/>
        </p:spPr>
      </p:pic>
      <p:sp>
        <p:nvSpPr>
          <p:cNvPr id="17412" name="Rectangle 4"/>
          <p:cNvSpPr>
            <a:spLocks noChangeArrowheads="1"/>
          </p:cNvSpPr>
          <p:nvPr/>
        </p:nvSpPr>
        <p:spPr bwMode="auto">
          <a:xfrm>
            <a:off x="533400" y="3886200"/>
            <a:ext cx="6096000" cy="2295823"/>
          </a:xfrm>
          <a:prstGeom prst="flowChartPunchedTape">
            <a:avLst/>
          </a:prstGeom>
          <a:ln>
            <a:noFill/>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dk1"/>
          </a:lnRef>
          <a:fillRef idx="3">
            <a:schemeClr val="dk1"/>
          </a:fillRef>
          <a:effectRef idx="2">
            <a:schemeClr val="dk1"/>
          </a:effectRef>
          <a:fontRef idx="minor">
            <a:schemeClr val="lt1"/>
          </a:fontRef>
        </p:style>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200" u="none" strike="noStrike" dirty="0" smtClean="0">
                <a:ln w="12700">
                  <a:noFill/>
                  <a:prstDash val="solid"/>
                </a:ln>
                <a:solidFill>
                  <a:schemeClr val="tx1"/>
                </a:solidFill>
                <a:latin typeface="Arial Narrow" pitchFamily="34" charset="0"/>
                <a:cs typeface="Arial" pitchFamily="34" charset="0"/>
              </a:rPr>
              <a:t>13 </a:t>
            </a:r>
            <a:r>
              <a:rPr lang="ru-RU" sz="1200" dirty="0" smtClean="0">
                <a:ln w="12700">
                  <a:noFill/>
                  <a:prstDash val="solid"/>
                </a:ln>
                <a:solidFill>
                  <a:schemeClr val="tx1"/>
                </a:solidFill>
                <a:latin typeface="Arial Narrow" pitchFamily="34" charset="0"/>
                <a:cs typeface="Arial" pitchFamily="34" charset="0"/>
              </a:rPr>
              <a:t>июля 1931 года состоялось заседание </a:t>
            </a:r>
            <a:r>
              <a:rPr kumimoji="0" lang="en-US" sz="1200" u="none" strike="noStrike" dirty="0" smtClean="0">
                <a:ln w="12700">
                  <a:noFill/>
                  <a:prstDash val="solid"/>
                </a:ln>
                <a:solidFill>
                  <a:schemeClr val="tx1"/>
                </a:solidFill>
                <a:latin typeface="Arial Narrow" pitchFamily="34" charset="0"/>
                <a:cs typeface="Arial" pitchFamily="34" charset="0"/>
              </a:rPr>
              <a:t>ВЦИК СССР</a:t>
            </a:r>
            <a:r>
              <a:rPr kumimoji="0" lang="ru-RU" sz="1200" u="none" strike="noStrike" dirty="0" smtClean="0">
                <a:ln w="12700">
                  <a:noFill/>
                  <a:prstDash val="solid"/>
                </a:ln>
                <a:solidFill>
                  <a:schemeClr val="tx1"/>
                </a:solidFill>
                <a:latin typeface="Arial Narrow" pitchFamily="34" charset="0"/>
                <a:cs typeface="Arial" pitchFamily="34" charset="0"/>
              </a:rPr>
              <a:t>.</a:t>
            </a:r>
            <a:r>
              <a:rPr kumimoji="0" lang="en-US" sz="1200" u="none" strike="noStrike" dirty="0" smtClean="0">
                <a:ln w="12700">
                  <a:noFill/>
                  <a:prstDash val="solid"/>
                </a:ln>
                <a:solidFill>
                  <a:schemeClr val="tx1"/>
                </a:solidFill>
                <a:latin typeface="Arial Narrow" pitchFamily="34" charset="0"/>
                <a:cs typeface="Arial" pitchFamily="34" charset="0"/>
              </a:rPr>
              <a:t> </a:t>
            </a:r>
            <a:r>
              <a:rPr kumimoji="0" lang="ru-RU" sz="1200" u="none" strike="noStrike" dirty="0" smtClean="0">
                <a:ln w="12700">
                  <a:noFill/>
                  <a:prstDash val="solid"/>
                </a:ln>
                <a:solidFill>
                  <a:schemeClr val="tx1"/>
                </a:solidFill>
                <a:latin typeface="Arial Narrow" pitchFamily="34" charset="0"/>
                <a:cs typeface="Arial" pitchFamily="34" charset="0"/>
              </a:rPr>
              <a:t>На этом заседании было принято решение </a:t>
            </a:r>
            <a:r>
              <a:rPr kumimoji="0" lang="en-US" sz="1200" u="none" strike="noStrike" dirty="0" smtClean="0">
                <a:ln w="12700">
                  <a:noFill/>
                  <a:prstDash val="solid"/>
                </a:ln>
                <a:solidFill>
                  <a:schemeClr val="tx1"/>
                </a:solidFill>
                <a:latin typeface="Arial Narrow" pitchFamily="34" charset="0"/>
                <a:cs typeface="Arial" pitchFamily="34" charset="0"/>
              </a:rPr>
              <a:t>«</a:t>
            </a:r>
            <a:r>
              <a:rPr kumimoji="0" lang="ru-RU" sz="1200" u="none" strike="noStrike" dirty="0" smtClean="0">
                <a:ln w="12700">
                  <a:noFill/>
                  <a:prstDash val="solid"/>
                </a:ln>
                <a:solidFill>
                  <a:schemeClr val="tx1"/>
                </a:solidFill>
                <a:latin typeface="Arial Narrow" pitchFamily="34" charset="0"/>
                <a:cs typeface="Arial" pitchFamily="34" charset="0"/>
              </a:rPr>
              <a:t>Местом для строительства Дворца Советов избрать площадь храма Христа </a:t>
            </a:r>
            <a:r>
              <a:rPr kumimoji="0" lang="en-US" sz="1200" u="none" strike="noStrike" dirty="0" smtClean="0">
                <a:ln w="12700">
                  <a:noFill/>
                  <a:prstDash val="solid"/>
                </a:ln>
                <a:solidFill>
                  <a:schemeClr val="tx1"/>
                </a:solidFill>
                <a:latin typeface="Arial Narrow" pitchFamily="34" charset="0"/>
                <a:cs typeface="Arial" pitchFamily="34" charset="0"/>
              </a:rPr>
              <a:t>в </a:t>
            </a:r>
            <a:r>
              <a:rPr kumimoji="0" lang="ru-RU" sz="1200" u="none" strike="noStrike" dirty="0" smtClean="0">
                <a:ln w="12700">
                  <a:noFill/>
                  <a:prstDash val="solid"/>
                </a:ln>
                <a:solidFill>
                  <a:schemeClr val="tx1"/>
                </a:solidFill>
                <a:latin typeface="Arial Narrow" pitchFamily="34" charset="0"/>
                <a:cs typeface="Arial" pitchFamily="34" charset="0"/>
              </a:rPr>
              <a:t>городе Москва со сносом самого храма </a:t>
            </a:r>
            <a:r>
              <a:rPr kumimoji="0" lang="en-US" sz="1200" u="none" strike="noStrike" dirty="0" smtClean="0">
                <a:ln w="12700">
                  <a:noFill/>
                  <a:prstDash val="solid"/>
                </a:ln>
                <a:solidFill>
                  <a:schemeClr val="tx1"/>
                </a:solidFill>
                <a:latin typeface="Arial Narrow" pitchFamily="34" charset="0"/>
                <a:cs typeface="Arial" pitchFamily="34" charset="0"/>
              </a:rPr>
              <a:t>и с</a:t>
            </a:r>
            <a:r>
              <a:rPr kumimoji="0" lang="ru-RU" sz="1200" u="none" strike="noStrike" dirty="0" smtClean="0">
                <a:ln w="12700">
                  <a:noFill/>
                  <a:prstDash val="solid"/>
                </a:ln>
                <a:solidFill>
                  <a:schemeClr val="tx1"/>
                </a:solidFill>
                <a:latin typeface="Arial Narrow" pitchFamily="34" charset="0"/>
                <a:cs typeface="Arial" pitchFamily="34" charset="0"/>
              </a:rPr>
              <a:t> необходимым расширением площади</a:t>
            </a:r>
            <a:r>
              <a:rPr kumimoji="0" lang="en-US" sz="1200" u="none" strike="noStrike" dirty="0" smtClean="0">
                <a:ln w="12700">
                  <a:noFill/>
                  <a:prstDash val="solid"/>
                </a:ln>
                <a:solidFill>
                  <a:schemeClr val="tx1"/>
                </a:solidFill>
                <a:latin typeface="Arial Narrow" pitchFamily="34" charset="0"/>
                <a:cs typeface="Arial" pitchFamily="34" charset="0"/>
              </a:rPr>
              <a:t>».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200" u="none" strike="noStrike" dirty="0" smtClean="0">
                <a:ln w="12700">
                  <a:noFill/>
                  <a:prstDash val="solid"/>
                </a:ln>
                <a:solidFill>
                  <a:schemeClr val="tx1"/>
                </a:solidFill>
                <a:latin typeface="Arial Narrow" pitchFamily="34" charset="0"/>
                <a:cs typeface="Arial" pitchFamily="34" charset="0"/>
              </a:rPr>
              <a:t>Несколько месяцев продолжались спешные работы по разборке </a:t>
            </a:r>
            <a:r>
              <a:rPr lang="ru-RU" sz="1200" dirty="0" smtClean="0">
                <a:ln w="12700">
                  <a:noFill/>
                  <a:prstDash val="solid"/>
                </a:ln>
                <a:solidFill>
                  <a:schemeClr val="tx1"/>
                </a:solidFill>
                <a:latin typeface="Arial Narrow" pitchFamily="34" charset="0"/>
                <a:cs typeface="Arial" pitchFamily="34" charset="0"/>
              </a:rPr>
              <a:t>здания</a:t>
            </a:r>
            <a:r>
              <a:rPr kumimoji="0" lang="ru-RU" sz="1200" u="none" strike="noStrike" dirty="0" smtClean="0">
                <a:ln w="12700">
                  <a:noFill/>
                  <a:prstDash val="solid"/>
                </a:ln>
                <a:solidFill>
                  <a:schemeClr val="tx1"/>
                </a:solidFill>
                <a:latin typeface="Arial Narrow" pitchFamily="34" charset="0"/>
                <a:cs typeface="Arial" pitchFamily="34" charset="0"/>
              </a:rPr>
              <a:t>, однако разобрать его до основания не удалось</a:t>
            </a:r>
            <a:r>
              <a:rPr kumimoji="0" lang="en-US" sz="1200" u="none" strike="noStrike" dirty="0" smtClean="0">
                <a:ln w="12700">
                  <a:noFill/>
                  <a:prstDash val="solid"/>
                </a:ln>
                <a:solidFill>
                  <a:schemeClr val="tx1"/>
                </a:solidFill>
                <a:latin typeface="Arial Narrow" pitchFamily="34" charset="0"/>
                <a:cs typeface="Arial" pitchFamily="34" charset="0"/>
              </a:rPr>
              <a:t>, и</a:t>
            </a:r>
            <a:r>
              <a:rPr lang="ru-RU" sz="1200" dirty="0" smtClean="0">
                <a:ln w="12700">
                  <a:noFill/>
                  <a:prstDash val="solid"/>
                </a:ln>
                <a:solidFill>
                  <a:schemeClr val="tx1"/>
                </a:solidFill>
                <a:latin typeface="Arial Narrow" pitchFamily="34" charset="0"/>
                <a:cs typeface="Arial" pitchFamily="34" charset="0"/>
              </a:rPr>
              <a:t> тогда было решено его взорвать</a:t>
            </a:r>
            <a:r>
              <a:rPr kumimoji="0" lang="en-US" sz="1200" u="none" strike="noStrike" dirty="0" smtClean="0">
                <a:ln w="12700">
                  <a:noFill/>
                  <a:prstDash val="solid"/>
                </a:ln>
                <a:solidFill>
                  <a:schemeClr val="tx1"/>
                </a:solidFill>
                <a:latin typeface="Arial Narrow" pitchFamily="34" charset="0"/>
                <a:cs typeface="Arial" pitchFamily="34" charset="0"/>
              </a:rPr>
              <a:t>. 5 </a:t>
            </a:r>
            <a:r>
              <a:rPr kumimoji="0" lang="ru-RU" sz="1200" u="none" strike="noStrike" dirty="0" smtClean="0">
                <a:ln w="12700">
                  <a:noFill/>
                  <a:prstDash val="solid"/>
                </a:ln>
                <a:solidFill>
                  <a:schemeClr val="tx1"/>
                </a:solidFill>
                <a:latin typeface="Arial Narrow" pitchFamily="34" charset="0"/>
                <a:cs typeface="Arial" pitchFamily="34" charset="0"/>
              </a:rPr>
              <a:t>декабря </a:t>
            </a:r>
            <a:r>
              <a:rPr kumimoji="0" lang="en-US" sz="1200" u="none" strike="noStrike" dirty="0" smtClean="0">
                <a:ln w="12700">
                  <a:noFill/>
                  <a:prstDash val="solid"/>
                </a:ln>
                <a:solidFill>
                  <a:schemeClr val="tx1"/>
                </a:solidFill>
                <a:latin typeface="Arial Narrow" pitchFamily="34" charset="0"/>
                <a:cs typeface="Arial" pitchFamily="34" charset="0"/>
              </a:rPr>
              <a:t>1931 </a:t>
            </a:r>
            <a:r>
              <a:rPr kumimoji="0" lang="ru-RU" sz="1200" u="none" strike="noStrike" dirty="0" smtClean="0">
                <a:ln w="12700">
                  <a:noFill/>
                  <a:prstDash val="solid"/>
                </a:ln>
                <a:solidFill>
                  <a:schemeClr val="tx1"/>
                </a:solidFill>
                <a:latin typeface="Arial Narrow" pitchFamily="34" charset="0"/>
                <a:cs typeface="Arial" pitchFamily="34" charset="0"/>
              </a:rPr>
              <a:t>года было проведено два взрыва</a:t>
            </a:r>
            <a:r>
              <a:rPr kumimoji="0" lang="en-US" sz="1200" u="none" strike="noStrike" dirty="0" smtClean="0">
                <a:ln w="12700">
                  <a:noFill/>
                  <a:prstDash val="solid"/>
                </a:ln>
                <a:solidFill>
                  <a:schemeClr val="tx1"/>
                </a:solidFill>
                <a:latin typeface="Arial Narrow" pitchFamily="34" charset="0"/>
                <a:cs typeface="Arial" pitchFamily="34" charset="0"/>
              </a:rPr>
              <a:t> —</a:t>
            </a:r>
            <a:r>
              <a:rPr kumimoji="0" lang="ru-RU" sz="1200" u="none" strike="noStrike" dirty="0" smtClean="0">
                <a:ln w="12700">
                  <a:noFill/>
                  <a:prstDash val="solid"/>
                </a:ln>
                <a:solidFill>
                  <a:schemeClr val="tx1"/>
                </a:solidFill>
                <a:latin typeface="Arial Narrow" pitchFamily="34" charset="0"/>
                <a:cs typeface="Arial" pitchFamily="34" charset="0"/>
              </a:rPr>
              <a:t>после первого храм устоял</a:t>
            </a:r>
            <a:r>
              <a:rPr kumimoji="0" lang="en-US" sz="1200" u="none" strike="noStrike" dirty="0" smtClean="0">
                <a:ln w="12700">
                  <a:noFill/>
                  <a:prstDash val="solid"/>
                </a:ln>
                <a:solidFill>
                  <a:schemeClr val="tx1"/>
                </a:solidFill>
                <a:latin typeface="Arial Narrow" pitchFamily="34" charset="0"/>
                <a:cs typeface="Arial" pitchFamily="34" charset="0"/>
              </a:rPr>
              <a:t>.</a:t>
            </a:r>
            <a:r>
              <a:rPr kumimoji="0" lang="ru-RU" sz="1200" u="none" strike="noStrike" dirty="0" smtClean="0">
                <a:ln w="12700">
                  <a:noFill/>
                  <a:prstDash val="solid"/>
                </a:ln>
                <a:solidFill>
                  <a:schemeClr val="tx1"/>
                </a:solidFill>
                <a:latin typeface="Arial Narrow" pitchFamily="34" charset="0"/>
                <a:cs typeface="Arial" pitchFamily="34" charset="0"/>
              </a:rPr>
              <a:t>Только для разборки обломков</a:t>
            </a:r>
            <a:r>
              <a:rPr kumimoji="0" lang="en-US" sz="1200" u="none" strike="noStrike" dirty="0" smtClean="0">
                <a:ln w="12700">
                  <a:noFill/>
                  <a:prstDash val="solid"/>
                </a:ln>
                <a:solidFill>
                  <a:schemeClr val="tx1"/>
                </a:solidFill>
                <a:latin typeface="Arial Narrow" pitchFamily="34" charset="0"/>
                <a:cs typeface="Arial" pitchFamily="34" charset="0"/>
              </a:rPr>
              <a:t> </a:t>
            </a:r>
            <a:r>
              <a:rPr kumimoji="0" lang="ru-RU" sz="1200" u="none" strike="noStrike" dirty="0" smtClean="0">
                <a:ln w="12700">
                  <a:noFill/>
                  <a:prstDash val="solid"/>
                </a:ln>
                <a:solidFill>
                  <a:schemeClr val="tx1"/>
                </a:solidFill>
                <a:latin typeface="Arial Narrow" pitchFamily="34" charset="0"/>
                <a:cs typeface="Arial" pitchFamily="34" charset="0"/>
              </a:rPr>
              <a:t>понадобилось почти полтора года</a:t>
            </a:r>
            <a:endParaRPr kumimoji="0" lang="en-US" sz="1200" u="none" strike="noStrike" dirty="0" smtClean="0">
              <a:ln w="12700">
                <a:noFill/>
                <a:prstDash val="solid"/>
              </a:ln>
              <a:solidFill>
                <a:schemeClr val="tx1"/>
              </a:solidFill>
              <a:latin typeface="Arial Narrow" pitchFamily="34" charset="0"/>
              <a:cs typeface="Arial" pitchFamily="34" charset="0"/>
            </a:endParaRPr>
          </a:p>
        </p:txBody>
      </p:sp>
      <p:pic>
        <p:nvPicPr>
          <p:cNvPr id="17414" name="Picture 6" descr="http://bits.wikimedia.org/skins-1.18/common/images/magnify-clip.png">
            <a:hlinkClick r:id="rId3" tooltip="Увеличить"/>
          </p:cNvPr>
          <p:cNvPicPr>
            <a:picLocks noChangeAspect="1" noChangeArrowheads="1"/>
          </p:cNvPicPr>
          <p:nvPr/>
        </p:nvPicPr>
        <p:blipFill>
          <a:blip r:embed="rId4" cstate="print"/>
          <a:srcRect/>
          <a:stretch>
            <a:fillRect/>
          </a:stretch>
        </p:blipFill>
        <p:spPr bwMode="auto">
          <a:xfrm>
            <a:off x="155575" y="746125"/>
            <a:ext cx="142875" cy="104775"/>
          </a:xfrm>
          <a:prstGeom prst="rect">
            <a:avLst/>
          </a:prstGeom>
          <a:noFill/>
        </p:spPr>
      </p:pic>
      <p:pic>
        <p:nvPicPr>
          <p:cNvPr id="17417" name="Picture 9" descr="C:\Users\User_2\Desktop\храм Христа Спасителя\19m.jpg"/>
          <p:cNvPicPr>
            <a:picLocks noChangeAspect="1" noChangeArrowheads="1"/>
          </p:cNvPicPr>
          <p:nvPr/>
        </p:nvPicPr>
        <p:blipFill>
          <a:blip r:embed="rId5" cstate="print"/>
          <a:srcRect/>
          <a:stretch>
            <a:fillRect/>
          </a:stretch>
        </p:blipFill>
        <p:spPr bwMode="auto">
          <a:xfrm>
            <a:off x="762000" y="1295400"/>
            <a:ext cx="2159000" cy="1295400"/>
          </a:xfrm>
          <a:prstGeom prst="rect">
            <a:avLst/>
          </a:prstGeom>
          <a:noFill/>
          <a:scene3d>
            <a:camera prst="orthographicFront"/>
            <a:lightRig rig="threePt" dir="t"/>
          </a:scene3d>
          <a:sp3d>
            <a:bevelT/>
          </a:sp3d>
        </p:spPr>
      </p:pic>
      <p:pic>
        <p:nvPicPr>
          <p:cNvPr id="17418" name="Picture 10" descr="C:\Users\User_2\Desktop\храм Христа Спасителя\20m.jpg"/>
          <p:cNvPicPr>
            <a:picLocks noChangeAspect="1" noChangeArrowheads="1"/>
          </p:cNvPicPr>
          <p:nvPr/>
        </p:nvPicPr>
        <p:blipFill>
          <a:blip r:embed="rId6" cstate="print"/>
          <a:srcRect/>
          <a:stretch>
            <a:fillRect/>
          </a:stretch>
        </p:blipFill>
        <p:spPr bwMode="auto">
          <a:xfrm>
            <a:off x="7215468" y="2819400"/>
            <a:ext cx="1680882" cy="1981200"/>
          </a:xfrm>
          <a:prstGeom prst="rect">
            <a:avLst/>
          </a:prstGeom>
          <a:noFill/>
          <a:scene3d>
            <a:camera prst="orthographicFront"/>
            <a:lightRig rig="threePt" dir="t"/>
          </a:scene3d>
          <a:sp3d>
            <a:bevelT/>
          </a:sp3d>
        </p:spPr>
      </p:pic>
      <p:pic>
        <p:nvPicPr>
          <p:cNvPr id="17419" name="Picture 11" descr="C:\Users\User_2\Desktop\храм Христа Спасителя\21m.jpg"/>
          <p:cNvPicPr>
            <a:picLocks noChangeAspect="1" noChangeArrowheads="1"/>
          </p:cNvPicPr>
          <p:nvPr/>
        </p:nvPicPr>
        <p:blipFill>
          <a:blip r:embed="rId7" cstate="email"/>
          <a:srcRect/>
          <a:stretch>
            <a:fillRect/>
          </a:stretch>
        </p:blipFill>
        <p:spPr bwMode="auto">
          <a:xfrm>
            <a:off x="7162800" y="4953001"/>
            <a:ext cx="1428750" cy="1676400"/>
          </a:xfrm>
          <a:prstGeom prst="rect">
            <a:avLst/>
          </a:prstGeom>
          <a:noFill/>
          <a:scene3d>
            <a:camera prst="orthographicFront"/>
            <a:lightRig rig="threePt" dir="t"/>
          </a:scene3d>
          <a:sp3d>
            <a:bevelT/>
          </a:sp3d>
        </p:spPr>
      </p:pic>
      <p:sp>
        <p:nvSpPr>
          <p:cNvPr id="17" name="Прямоугольник 16"/>
          <p:cNvSpPr/>
          <p:nvPr/>
        </p:nvSpPr>
        <p:spPr>
          <a:xfrm>
            <a:off x="685800" y="457201"/>
            <a:ext cx="7696200" cy="1015663"/>
          </a:xfrm>
          <a:prstGeom prst="rect">
            <a:avLst/>
          </a:prstGeom>
        </p:spPr>
        <p:txBody>
          <a:bodyPr wrap="square">
            <a:spAutoFit/>
          </a:bodyPr>
          <a:lstStyle/>
          <a:p>
            <a:pPr algn="ctr"/>
            <a:r>
              <a:rPr lang="ru-RU" sz="3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ВОССОЗДАНИЕНИЕ</a:t>
            </a:r>
            <a:r>
              <a:rPr lang="ru-RU" sz="3000" b="1" dirty="0" smtClean="0"/>
              <a:t> </a:t>
            </a:r>
            <a:r>
              <a:rPr lang="ru-RU" sz="3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ХРАМА ХРИСТА СПАСИТЕЛЯ</a:t>
            </a:r>
            <a:endParaRPr lang="ru-RU" sz="3000" b="1" dirty="0" smtClean="0"/>
          </a:p>
        </p:txBody>
      </p:sp>
      <p:sp>
        <p:nvSpPr>
          <p:cNvPr id="17420" name="Rectangle 12"/>
          <p:cNvSpPr>
            <a:spLocks noChangeArrowheads="1"/>
          </p:cNvSpPr>
          <p:nvPr/>
        </p:nvSpPr>
        <p:spPr bwMode="auto">
          <a:xfrm>
            <a:off x="714348" y="4429132"/>
            <a:ext cx="6096000" cy="1377494"/>
          </a:xfrm>
          <a:prstGeom prst="flowChartPunchedTape">
            <a:avLst/>
          </a:prstGeom>
          <a:ln>
            <a:headEnd/>
            <a:tailEnd/>
          </a:ln>
        </p:spPr>
        <p:style>
          <a:lnRef idx="1">
            <a:schemeClr val="dk1"/>
          </a:lnRef>
          <a:fillRef idx="3">
            <a:schemeClr val="dk1"/>
          </a:fillRef>
          <a:effectRef idx="2">
            <a:schemeClr val="dk1"/>
          </a:effectRef>
          <a:fontRef idx="minor">
            <a:schemeClr val="lt1"/>
          </a:fontRef>
        </p:style>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r>
              <a:rPr kumimoji="0" lang="ru-RU"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В конце 1980-х годов возникло общественное движение за воссоздание храма Христа Спасителя. Проект восстановления храма подготовил Зураб Церетели. 1999 году новый храм Христа Спасителя был сооружён как условная внешняя копия своего исторического предшественника</a:t>
            </a:r>
            <a:r>
              <a:rPr lang="ru-RU" sz="1200" dirty="0" smtClean="0">
                <a:solidFill>
                  <a:schemeClr val="tx1"/>
                </a:solidFill>
                <a:latin typeface="Arial" pitchFamily="34" charset="0"/>
                <a:ea typeface="Times New Roman" pitchFamily="18" charset="0"/>
                <a:cs typeface="Arial" pitchFamily="34" charset="0"/>
              </a:rPr>
              <a:t>.</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 name="Прямоугольник 19"/>
          <p:cNvSpPr/>
          <p:nvPr/>
        </p:nvSpPr>
        <p:spPr>
          <a:xfrm>
            <a:off x="1524000" y="381000"/>
            <a:ext cx="5715000" cy="553998"/>
          </a:xfrm>
          <a:prstGeom prst="rect">
            <a:avLst/>
          </a:prstGeom>
        </p:spPr>
        <p:txBody>
          <a:bodyPr wrap="square">
            <a:spAutoFit/>
          </a:bodyPr>
          <a:lstStyle/>
          <a:p>
            <a:endParaRPr lang="ru-RU" sz="3000" b="1" dirty="0" smtClean="0"/>
          </a:p>
        </p:txBody>
      </p:sp>
      <p:sp>
        <p:nvSpPr>
          <p:cNvPr id="14" name="Прямоугольник 13"/>
          <p:cNvSpPr/>
          <p:nvPr/>
        </p:nvSpPr>
        <p:spPr>
          <a:xfrm>
            <a:off x="4419600" y="1447800"/>
            <a:ext cx="4572000" cy="1600438"/>
          </a:xfrm>
          <a:prstGeom prst="rect">
            <a:avLst/>
          </a:prstGeom>
        </p:spPr>
        <p:txBody>
          <a:bodyPr>
            <a:spAutoFit/>
          </a:bodyPr>
          <a:lstStyle/>
          <a:p>
            <a:r>
              <a:rPr lang="ru-RU" sz="1600" b="1" dirty="0" smtClean="0"/>
              <a:t>"... взрыв Храма Христа Спасителя явился апогеем и символом разрушения и насилия, высшей степенью унижения русского народа, точно так же его возрождение на старом месте явится возрождением, воскресением России"</a:t>
            </a:r>
            <a:br>
              <a:rPr lang="ru-RU" sz="1600" b="1" dirty="0" smtClean="0"/>
            </a:br>
            <a:r>
              <a:rPr lang="ru-RU" sz="1600" b="1" dirty="0" smtClean="0"/>
              <a:t> Владимир Солоухин</a:t>
            </a:r>
            <a:r>
              <a:rPr lang="ru-RU" b="1" dirty="0" smtClean="0"/>
              <a:t>.</a:t>
            </a:r>
            <a:endParaRPr lang="en-US" dirty="0"/>
          </a:p>
        </p:txBody>
      </p:sp>
      <p:pic>
        <p:nvPicPr>
          <p:cNvPr id="4098" name="Picture 2" descr="Картинка 90 из 12059">
            <a:hlinkClick r:id="rId8"/>
          </p:cNvPr>
          <p:cNvPicPr>
            <a:picLocks noChangeAspect="1" noChangeArrowheads="1"/>
          </p:cNvPicPr>
          <p:nvPr/>
        </p:nvPicPr>
        <p:blipFill>
          <a:blip r:embed="rId9" cstate="email"/>
          <a:srcRect/>
          <a:stretch>
            <a:fillRect/>
          </a:stretch>
        </p:blipFill>
        <p:spPr bwMode="auto">
          <a:xfrm>
            <a:off x="304800" y="1066800"/>
            <a:ext cx="2362200" cy="194750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8" name="Прямоугольник 17"/>
          <p:cNvSpPr/>
          <p:nvPr/>
        </p:nvSpPr>
        <p:spPr>
          <a:xfrm>
            <a:off x="304800" y="3124200"/>
            <a:ext cx="4572000" cy="1384995"/>
          </a:xfrm>
          <a:prstGeom prst="rect">
            <a:avLst/>
          </a:prstGeom>
        </p:spPr>
        <p:txBody>
          <a:bodyPr>
            <a:spAutoFit/>
          </a:bodyPr>
          <a:lstStyle/>
          <a:p>
            <a:r>
              <a:rPr lang="ru-RU" sz="1400" dirty="0" err="1" smtClean="0"/>
              <a:t>Зура́б</a:t>
            </a:r>
            <a:r>
              <a:rPr lang="ru-RU" sz="1400" dirty="0" smtClean="0"/>
              <a:t> </a:t>
            </a:r>
            <a:r>
              <a:rPr lang="ru-RU" sz="1400" dirty="0" err="1" smtClean="0"/>
              <a:t>Константи́нович</a:t>
            </a:r>
            <a:r>
              <a:rPr lang="ru-RU" sz="1400" dirty="0" smtClean="0"/>
              <a:t> </a:t>
            </a:r>
            <a:r>
              <a:rPr lang="ru-RU" sz="1400" dirty="0" err="1" smtClean="0"/>
              <a:t>Церете́ли</a:t>
            </a:r>
            <a:r>
              <a:rPr lang="ru-RU" sz="1400" dirty="0" smtClean="0"/>
              <a:t> (4 января 1934, Тбилиси) — российский художник и скульптор. Народный художник СССР (1980), Народный художник Российской Федерации (1994), Президент Российской академии художеств (с 1997 года), Почётный член Российской академии образования.</a:t>
            </a:r>
            <a:endParaRPr lang="ru-RU"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iterate type="lt">
                                    <p:tmPct val="0"/>
                                  </p:iterate>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34" presetClass="entr" presetSubtype="0" fill="hold" grpId="0" nodeType="clickEffect">
                                  <p:stCondLst>
                                    <p:cond delay="0"/>
                                  </p:stCondLst>
                                  <p:childTnLst>
                                    <p:set>
                                      <p:cBhvr>
                                        <p:cTn id="13" dur="1" fill="hold">
                                          <p:stCondLst>
                                            <p:cond delay="0"/>
                                          </p:stCondLst>
                                        </p:cTn>
                                        <p:tgtEl>
                                          <p:spTgt spid="14"/>
                                        </p:tgtEl>
                                        <p:attrNameLst>
                                          <p:attrName>style.visibility</p:attrName>
                                        </p:attrNameLst>
                                      </p:cBhvr>
                                      <p:to>
                                        <p:strVal val="visible"/>
                                      </p:to>
                                    </p:set>
                                    <p:anim from="(-#ppt_w/2)" to="(#ppt_x)" calcmode="lin" valueType="num">
                                      <p:cBhvr>
                                        <p:cTn id="14" dur="600" fill="hold">
                                          <p:stCondLst>
                                            <p:cond delay="0"/>
                                          </p:stCondLst>
                                        </p:cTn>
                                        <p:tgtEl>
                                          <p:spTgt spid="14"/>
                                        </p:tgtEl>
                                        <p:attrNameLst>
                                          <p:attrName>ppt_x</p:attrName>
                                        </p:attrNameLst>
                                      </p:cBhvr>
                                    </p:anim>
                                    <p:anim from="0" to="-1.0" calcmode="lin" valueType="num">
                                      <p:cBhvr>
                                        <p:cTn id="15" dur="200" decel="50000" autoRev="1" fill="hold">
                                          <p:stCondLst>
                                            <p:cond delay="600"/>
                                          </p:stCondLst>
                                        </p:cTn>
                                        <p:tgtEl>
                                          <p:spTgt spid="14"/>
                                        </p:tgtEl>
                                        <p:attrNameLst>
                                          <p:attrName>xshear</p:attrName>
                                        </p:attrNameLst>
                                      </p:cBhvr>
                                    </p:anim>
                                    <p:animScale>
                                      <p:cBhvr>
                                        <p:cTn id="16" dur="200" decel="100000" autoRev="1" fill="hold">
                                          <p:stCondLst>
                                            <p:cond delay="600"/>
                                          </p:stCondLst>
                                        </p:cTn>
                                        <p:tgtEl>
                                          <p:spTgt spid="14"/>
                                        </p:tgtEl>
                                      </p:cBhvr>
                                      <p:from x="100000" y="100000"/>
                                      <p:to x="80000" y="100000"/>
                                    </p:animScale>
                                    <p:anim by="(#ppt_h/3+#ppt_w*0.1)" calcmode="lin" valueType="num">
                                      <p:cBhvr additive="sum">
                                        <p:cTn id="17" dur="200" decel="100000" autoRev="1" fill="hold">
                                          <p:stCondLst>
                                            <p:cond delay="600"/>
                                          </p:stCondLst>
                                        </p:cTn>
                                        <p:tgtEl>
                                          <p:spTgt spid="14"/>
                                        </p:tgtEl>
                                        <p:attrNameLst>
                                          <p:attrName>ppt_x</p:attrName>
                                        </p:attrNameLst>
                                      </p:cBhvr>
                                    </p:anim>
                                  </p:childTnLst>
                                </p:cTn>
                              </p:par>
                            </p:childTnLst>
                          </p:cTn>
                        </p:par>
                      </p:childTnLst>
                    </p:cTn>
                  </p:par>
                  <p:par>
                    <p:cTn id="18" fill="hold">
                      <p:stCondLst>
                        <p:cond delay="indefinite"/>
                      </p:stCondLst>
                      <p:childTnLst>
                        <p:par>
                          <p:cTn id="19" fill="hold">
                            <p:stCondLst>
                              <p:cond delay="0"/>
                            </p:stCondLst>
                            <p:childTnLst>
                              <p:par>
                                <p:cTn id="20" presetID="37" presetClass="exit" presetSubtype="0" fill="hold" grpId="1" nodeType="clickEffect">
                                  <p:stCondLst>
                                    <p:cond delay="0"/>
                                  </p:stCondLst>
                                  <p:childTnLst>
                                    <p:animEffect transition="out" filter="fade">
                                      <p:cBhvr>
                                        <p:cTn id="21" dur="1000"/>
                                        <p:tgtEl>
                                          <p:spTgt spid="14"/>
                                        </p:tgtEl>
                                      </p:cBhvr>
                                    </p:animEffect>
                                    <p:anim calcmode="lin" valueType="num">
                                      <p:cBhvr>
                                        <p:cTn id="22" dur="1000"/>
                                        <p:tgtEl>
                                          <p:spTgt spid="14"/>
                                        </p:tgtEl>
                                        <p:attrNameLst>
                                          <p:attrName>ppt_x</p:attrName>
                                        </p:attrNameLst>
                                      </p:cBhvr>
                                      <p:tavLst>
                                        <p:tav tm="0">
                                          <p:val>
                                            <p:strVal val="ppt_x"/>
                                          </p:val>
                                        </p:tav>
                                        <p:tav tm="100000">
                                          <p:val>
                                            <p:strVal val="ppt_x"/>
                                          </p:val>
                                        </p:tav>
                                      </p:tavLst>
                                    </p:anim>
                                    <p:anim calcmode="lin" valueType="num">
                                      <p:cBhvr>
                                        <p:cTn id="23" dur="100" decel="100000"/>
                                        <p:tgtEl>
                                          <p:spTgt spid="14"/>
                                        </p:tgtEl>
                                        <p:attrNameLst>
                                          <p:attrName>ppt_y</p:attrName>
                                        </p:attrNameLst>
                                      </p:cBhvr>
                                      <p:tavLst>
                                        <p:tav tm="0">
                                          <p:val>
                                            <p:strVal val="ppt_y"/>
                                          </p:val>
                                        </p:tav>
                                        <p:tav tm="100000">
                                          <p:val>
                                            <p:strVal val="ppt_y-.03"/>
                                          </p:val>
                                        </p:tav>
                                      </p:tavLst>
                                    </p:anim>
                                    <p:anim calcmode="lin" valueType="num">
                                      <p:cBhvr>
                                        <p:cTn id="24" dur="900" accel="100000">
                                          <p:stCondLst>
                                            <p:cond delay="100"/>
                                          </p:stCondLst>
                                        </p:cTn>
                                        <p:tgtEl>
                                          <p:spTgt spid="14"/>
                                        </p:tgtEl>
                                        <p:attrNameLst>
                                          <p:attrName>ppt_y</p:attrName>
                                        </p:attrNameLst>
                                      </p:cBhvr>
                                      <p:tavLst>
                                        <p:tav tm="0">
                                          <p:val>
                                            <p:strVal val="ppt_y"/>
                                          </p:val>
                                        </p:tav>
                                        <p:tav tm="100000">
                                          <p:val>
                                            <p:strVal val="ppt_y+1"/>
                                          </p:val>
                                        </p:tav>
                                      </p:tavLst>
                                    </p:anim>
                                    <p:set>
                                      <p:cBhvr>
                                        <p:cTn id="25" dur="1" fill="hold">
                                          <p:stCondLst>
                                            <p:cond delay="999"/>
                                          </p:stCondLst>
                                        </p:cTn>
                                        <p:tgtEl>
                                          <p:spTgt spid="14"/>
                                        </p:tgtEl>
                                        <p:attrNameLst>
                                          <p:attrName>style.visibility</p:attrName>
                                        </p:attrNameLst>
                                      </p:cBhvr>
                                      <p:to>
                                        <p:strVal val="hidden"/>
                                      </p:to>
                                    </p:set>
                                  </p:childTnLst>
                                </p:cTn>
                              </p:par>
                            </p:childTnLst>
                          </p:cTn>
                        </p:par>
                      </p:childTnLst>
                    </p:cTn>
                  </p:par>
                  <p:par>
                    <p:cTn id="26" fill="hold">
                      <p:stCondLst>
                        <p:cond delay="indefinite"/>
                      </p:stCondLst>
                      <p:childTnLst>
                        <p:par>
                          <p:cTn id="27" fill="hold">
                            <p:stCondLst>
                              <p:cond delay="0"/>
                            </p:stCondLst>
                            <p:childTnLst>
                              <p:par>
                                <p:cTn id="28" presetID="7" presetClass="entr" presetSubtype="4" fill="hold" grpId="0" nodeType="clickEffect">
                                  <p:stCondLst>
                                    <p:cond delay="0"/>
                                  </p:stCondLst>
                                  <p:childTnLst>
                                    <p:set>
                                      <p:cBhvr>
                                        <p:cTn id="29" dur="1" fill="hold">
                                          <p:stCondLst>
                                            <p:cond delay="0"/>
                                          </p:stCondLst>
                                        </p:cTn>
                                        <p:tgtEl>
                                          <p:spTgt spid="17412"/>
                                        </p:tgtEl>
                                        <p:attrNameLst>
                                          <p:attrName>style.visibility</p:attrName>
                                        </p:attrNameLst>
                                      </p:cBhvr>
                                      <p:to>
                                        <p:strVal val="visible"/>
                                      </p:to>
                                    </p:set>
                                    <p:anim calcmode="lin" valueType="num">
                                      <p:cBhvr additive="base">
                                        <p:cTn id="30" dur="2000" fill="hold"/>
                                        <p:tgtEl>
                                          <p:spTgt spid="17412"/>
                                        </p:tgtEl>
                                        <p:attrNameLst>
                                          <p:attrName>ppt_x</p:attrName>
                                        </p:attrNameLst>
                                      </p:cBhvr>
                                      <p:tavLst>
                                        <p:tav tm="0">
                                          <p:val>
                                            <p:strVal val="#ppt_x"/>
                                          </p:val>
                                        </p:tav>
                                        <p:tav tm="100000">
                                          <p:val>
                                            <p:strVal val="#ppt_x"/>
                                          </p:val>
                                        </p:tav>
                                      </p:tavLst>
                                    </p:anim>
                                    <p:anim calcmode="lin" valueType="num">
                                      <p:cBhvr additive="base">
                                        <p:cTn id="31" dur="2000" fill="hold"/>
                                        <p:tgtEl>
                                          <p:spTgt spid="17412"/>
                                        </p:tgtEl>
                                        <p:attrNameLst>
                                          <p:attrName>ppt_y</p:attrName>
                                        </p:attrNameLst>
                                      </p:cBhvr>
                                      <p:tavLst>
                                        <p:tav tm="0">
                                          <p:val>
                                            <p:strVal val="1+#ppt_h/2"/>
                                          </p:val>
                                        </p:tav>
                                        <p:tav tm="100000">
                                          <p:val>
                                            <p:strVal val="#ppt_y"/>
                                          </p:val>
                                        </p:tav>
                                      </p:tavLst>
                                    </p:anim>
                                  </p:childTnLst>
                                </p:cTn>
                              </p:par>
                              <p:par>
                                <p:cTn id="32" presetID="7" presetClass="entr" presetSubtype="4" fill="hold" nodeType="withEffect">
                                  <p:stCondLst>
                                    <p:cond delay="0"/>
                                  </p:stCondLst>
                                  <p:childTnLst>
                                    <p:set>
                                      <p:cBhvr>
                                        <p:cTn id="33" dur="1" fill="hold">
                                          <p:stCondLst>
                                            <p:cond delay="0"/>
                                          </p:stCondLst>
                                        </p:cTn>
                                        <p:tgtEl>
                                          <p:spTgt spid="17417"/>
                                        </p:tgtEl>
                                        <p:attrNameLst>
                                          <p:attrName>style.visibility</p:attrName>
                                        </p:attrNameLst>
                                      </p:cBhvr>
                                      <p:to>
                                        <p:strVal val="visible"/>
                                      </p:to>
                                    </p:set>
                                    <p:anim calcmode="lin" valueType="num">
                                      <p:cBhvr additive="base">
                                        <p:cTn id="34" dur="3000" fill="hold"/>
                                        <p:tgtEl>
                                          <p:spTgt spid="17417"/>
                                        </p:tgtEl>
                                        <p:attrNameLst>
                                          <p:attrName>ppt_x</p:attrName>
                                        </p:attrNameLst>
                                      </p:cBhvr>
                                      <p:tavLst>
                                        <p:tav tm="0">
                                          <p:val>
                                            <p:strVal val="#ppt_x"/>
                                          </p:val>
                                        </p:tav>
                                        <p:tav tm="100000">
                                          <p:val>
                                            <p:strVal val="#ppt_x"/>
                                          </p:val>
                                        </p:tav>
                                      </p:tavLst>
                                    </p:anim>
                                    <p:anim calcmode="lin" valueType="num">
                                      <p:cBhvr additive="base">
                                        <p:cTn id="35" dur="3000" fill="hold"/>
                                        <p:tgtEl>
                                          <p:spTgt spid="17417"/>
                                        </p:tgtEl>
                                        <p:attrNameLst>
                                          <p:attrName>ppt_y</p:attrName>
                                        </p:attrNameLst>
                                      </p:cBhvr>
                                      <p:tavLst>
                                        <p:tav tm="0">
                                          <p:val>
                                            <p:strVal val="1+#ppt_h/2"/>
                                          </p:val>
                                        </p:tav>
                                        <p:tav tm="100000">
                                          <p:val>
                                            <p:strVal val="#ppt_y"/>
                                          </p:val>
                                        </p:tav>
                                      </p:tavLst>
                                    </p:anim>
                                  </p:childTnLst>
                                </p:cTn>
                              </p:par>
                              <p:par>
                                <p:cTn id="36" presetID="29" presetClass="entr" presetSubtype="0" fill="hold" nodeType="withEffect">
                                  <p:stCondLst>
                                    <p:cond delay="0"/>
                                  </p:stCondLst>
                                  <p:iterate type="lt">
                                    <p:tmPct val="0"/>
                                  </p:iterate>
                                  <p:childTnLst>
                                    <p:set>
                                      <p:cBhvr>
                                        <p:cTn id="37" dur="1" fill="hold">
                                          <p:stCondLst>
                                            <p:cond delay="0"/>
                                          </p:stCondLst>
                                        </p:cTn>
                                        <p:tgtEl>
                                          <p:spTgt spid="17418"/>
                                        </p:tgtEl>
                                        <p:attrNameLst>
                                          <p:attrName>style.visibility</p:attrName>
                                        </p:attrNameLst>
                                      </p:cBhvr>
                                      <p:to>
                                        <p:strVal val="visible"/>
                                      </p:to>
                                    </p:set>
                                    <p:anim calcmode="lin" valueType="num">
                                      <p:cBhvr>
                                        <p:cTn id="38" dur="1000" fill="hold"/>
                                        <p:tgtEl>
                                          <p:spTgt spid="17418"/>
                                        </p:tgtEl>
                                        <p:attrNameLst>
                                          <p:attrName>ppt_x</p:attrName>
                                        </p:attrNameLst>
                                      </p:cBhvr>
                                      <p:tavLst>
                                        <p:tav tm="0">
                                          <p:val>
                                            <p:strVal val="#ppt_x-.2"/>
                                          </p:val>
                                        </p:tav>
                                        <p:tav tm="100000">
                                          <p:val>
                                            <p:strVal val="#ppt_x"/>
                                          </p:val>
                                        </p:tav>
                                      </p:tavLst>
                                    </p:anim>
                                    <p:anim calcmode="lin" valueType="num">
                                      <p:cBhvr>
                                        <p:cTn id="39" dur="1000" fill="hold"/>
                                        <p:tgtEl>
                                          <p:spTgt spid="17418"/>
                                        </p:tgtEl>
                                        <p:attrNameLst>
                                          <p:attrName>ppt_y</p:attrName>
                                        </p:attrNameLst>
                                      </p:cBhvr>
                                      <p:tavLst>
                                        <p:tav tm="0">
                                          <p:val>
                                            <p:strVal val="#ppt_y"/>
                                          </p:val>
                                        </p:tav>
                                        <p:tav tm="100000">
                                          <p:val>
                                            <p:strVal val="#ppt_y"/>
                                          </p:val>
                                        </p:tav>
                                      </p:tavLst>
                                    </p:anim>
                                    <p:animEffect transition="in" filter="wipe(right)" prLst="gradientSize: 0.1">
                                      <p:cBhvr>
                                        <p:cTn id="40" dur="1000"/>
                                        <p:tgtEl>
                                          <p:spTgt spid="17418"/>
                                        </p:tgtEl>
                                      </p:cBhvr>
                                    </p:animEffect>
                                  </p:childTnLst>
                                </p:cTn>
                              </p:par>
                              <p:par>
                                <p:cTn id="41" presetID="52" presetClass="entr" presetSubtype="0" fill="hold" nodeType="withEffect">
                                  <p:stCondLst>
                                    <p:cond delay="0"/>
                                  </p:stCondLst>
                                  <p:childTnLst>
                                    <p:set>
                                      <p:cBhvr>
                                        <p:cTn id="42" dur="1" fill="hold">
                                          <p:stCondLst>
                                            <p:cond delay="0"/>
                                          </p:stCondLst>
                                        </p:cTn>
                                        <p:tgtEl>
                                          <p:spTgt spid="17419"/>
                                        </p:tgtEl>
                                        <p:attrNameLst>
                                          <p:attrName>style.visibility</p:attrName>
                                        </p:attrNameLst>
                                      </p:cBhvr>
                                      <p:to>
                                        <p:strVal val="visible"/>
                                      </p:to>
                                    </p:set>
                                    <p:animScale>
                                      <p:cBhvr>
                                        <p:cTn id="43" dur="1000" decel="50000" fill="hold">
                                          <p:stCondLst>
                                            <p:cond delay="0"/>
                                          </p:stCondLst>
                                        </p:cTn>
                                        <p:tgtEl>
                                          <p:spTgt spid="174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4" dur="1000" decel="50000" fill="hold">
                                          <p:stCondLst>
                                            <p:cond delay="0"/>
                                          </p:stCondLst>
                                        </p:cTn>
                                        <p:tgtEl>
                                          <p:spTgt spid="17419"/>
                                        </p:tgtEl>
                                        <p:attrNameLst>
                                          <p:attrName>ppt_x</p:attrName>
                                          <p:attrName>ppt_y</p:attrName>
                                        </p:attrNameLst>
                                      </p:cBhvr>
                                    </p:animMotion>
                                    <p:animEffect transition="in" filter="fade">
                                      <p:cBhvr>
                                        <p:cTn id="45" dur="1000"/>
                                        <p:tgtEl>
                                          <p:spTgt spid="17419"/>
                                        </p:tgtEl>
                                      </p:cBhvr>
                                    </p:animEffect>
                                  </p:childTnLst>
                                </p:cTn>
                              </p:par>
                            </p:childTnLst>
                          </p:cTn>
                        </p:par>
                      </p:childTnLst>
                    </p:cTn>
                  </p:par>
                  <p:par>
                    <p:cTn id="46" fill="hold">
                      <p:stCondLst>
                        <p:cond delay="indefinite"/>
                      </p:stCondLst>
                      <p:childTnLst>
                        <p:par>
                          <p:cTn id="47" fill="hold">
                            <p:stCondLst>
                              <p:cond delay="0"/>
                            </p:stCondLst>
                            <p:childTnLst>
                              <p:par>
                                <p:cTn id="48" presetID="55" presetClass="exit" presetSubtype="0" fill="hold" nodeType="clickEffect">
                                  <p:stCondLst>
                                    <p:cond delay="0"/>
                                  </p:stCondLst>
                                  <p:childTnLst>
                                    <p:anim calcmode="lin" valueType="num">
                                      <p:cBhvr>
                                        <p:cTn id="49" dur="1000"/>
                                        <p:tgtEl>
                                          <p:spTgt spid="17419"/>
                                        </p:tgtEl>
                                        <p:attrNameLst>
                                          <p:attrName>ppt_w</p:attrName>
                                        </p:attrNameLst>
                                      </p:cBhvr>
                                      <p:tavLst>
                                        <p:tav tm="0">
                                          <p:val>
                                            <p:strVal val="ppt_w"/>
                                          </p:val>
                                        </p:tav>
                                        <p:tav tm="100000">
                                          <p:val>
                                            <p:strVal val="ppt_w*0.70"/>
                                          </p:val>
                                        </p:tav>
                                      </p:tavLst>
                                    </p:anim>
                                    <p:anim calcmode="lin" valueType="num">
                                      <p:cBhvr>
                                        <p:cTn id="50" dur="1000"/>
                                        <p:tgtEl>
                                          <p:spTgt spid="17419"/>
                                        </p:tgtEl>
                                        <p:attrNameLst>
                                          <p:attrName>ppt_h</p:attrName>
                                        </p:attrNameLst>
                                      </p:cBhvr>
                                      <p:tavLst>
                                        <p:tav tm="0">
                                          <p:val>
                                            <p:strVal val="ppt_h"/>
                                          </p:val>
                                        </p:tav>
                                        <p:tav tm="100000">
                                          <p:val>
                                            <p:strVal val="ppt_h"/>
                                          </p:val>
                                        </p:tav>
                                      </p:tavLst>
                                    </p:anim>
                                    <p:animEffect transition="out" filter="fade">
                                      <p:cBhvr>
                                        <p:cTn id="51" dur="1000"/>
                                        <p:tgtEl>
                                          <p:spTgt spid="17419"/>
                                        </p:tgtEl>
                                      </p:cBhvr>
                                    </p:animEffect>
                                    <p:set>
                                      <p:cBhvr>
                                        <p:cTn id="52" dur="1" fill="hold">
                                          <p:stCondLst>
                                            <p:cond delay="999"/>
                                          </p:stCondLst>
                                        </p:cTn>
                                        <p:tgtEl>
                                          <p:spTgt spid="17419"/>
                                        </p:tgtEl>
                                        <p:attrNameLst>
                                          <p:attrName>style.visibility</p:attrName>
                                        </p:attrNameLst>
                                      </p:cBhvr>
                                      <p:to>
                                        <p:strVal val="hidden"/>
                                      </p:to>
                                    </p:set>
                                  </p:childTnLst>
                                </p:cTn>
                              </p:par>
                              <p:par>
                                <p:cTn id="53" presetID="55" presetClass="exit" presetSubtype="0" fill="hold" nodeType="withEffect">
                                  <p:stCondLst>
                                    <p:cond delay="0"/>
                                  </p:stCondLst>
                                  <p:iterate type="lt">
                                    <p:tmPct val="0"/>
                                  </p:iterate>
                                  <p:childTnLst>
                                    <p:anim calcmode="lin" valueType="num">
                                      <p:cBhvr>
                                        <p:cTn id="54" dur="1000"/>
                                        <p:tgtEl>
                                          <p:spTgt spid="17418"/>
                                        </p:tgtEl>
                                        <p:attrNameLst>
                                          <p:attrName>ppt_w</p:attrName>
                                        </p:attrNameLst>
                                      </p:cBhvr>
                                      <p:tavLst>
                                        <p:tav tm="0">
                                          <p:val>
                                            <p:strVal val="ppt_w"/>
                                          </p:val>
                                        </p:tav>
                                        <p:tav tm="100000">
                                          <p:val>
                                            <p:strVal val="ppt_w*0.70"/>
                                          </p:val>
                                        </p:tav>
                                      </p:tavLst>
                                    </p:anim>
                                    <p:anim calcmode="lin" valueType="num">
                                      <p:cBhvr>
                                        <p:cTn id="55" dur="1000"/>
                                        <p:tgtEl>
                                          <p:spTgt spid="17418"/>
                                        </p:tgtEl>
                                        <p:attrNameLst>
                                          <p:attrName>ppt_h</p:attrName>
                                        </p:attrNameLst>
                                      </p:cBhvr>
                                      <p:tavLst>
                                        <p:tav tm="0">
                                          <p:val>
                                            <p:strVal val="ppt_h"/>
                                          </p:val>
                                        </p:tav>
                                        <p:tav tm="100000">
                                          <p:val>
                                            <p:strVal val="ppt_h"/>
                                          </p:val>
                                        </p:tav>
                                      </p:tavLst>
                                    </p:anim>
                                    <p:animEffect transition="out" filter="fade">
                                      <p:cBhvr>
                                        <p:cTn id="56" dur="1000"/>
                                        <p:tgtEl>
                                          <p:spTgt spid="17418"/>
                                        </p:tgtEl>
                                      </p:cBhvr>
                                    </p:animEffect>
                                    <p:set>
                                      <p:cBhvr>
                                        <p:cTn id="57" dur="1" fill="hold">
                                          <p:stCondLst>
                                            <p:cond delay="999"/>
                                          </p:stCondLst>
                                        </p:cTn>
                                        <p:tgtEl>
                                          <p:spTgt spid="17418"/>
                                        </p:tgtEl>
                                        <p:attrNameLst>
                                          <p:attrName>style.visibility</p:attrName>
                                        </p:attrNameLst>
                                      </p:cBhvr>
                                      <p:to>
                                        <p:strVal val="hidden"/>
                                      </p:to>
                                    </p:set>
                                  </p:childTnLst>
                                </p:cTn>
                              </p:par>
                              <p:par>
                                <p:cTn id="58" presetID="55" presetClass="exit" presetSubtype="0" fill="hold" nodeType="withEffect">
                                  <p:stCondLst>
                                    <p:cond delay="0"/>
                                  </p:stCondLst>
                                  <p:childTnLst>
                                    <p:anim calcmode="lin" valueType="num">
                                      <p:cBhvr>
                                        <p:cTn id="59" dur="1000"/>
                                        <p:tgtEl>
                                          <p:spTgt spid="17417"/>
                                        </p:tgtEl>
                                        <p:attrNameLst>
                                          <p:attrName>ppt_w</p:attrName>
                                        </p:attrNameLst>
                                      </p:cBhvr>
                                      <p:tavLst>
                                        <p:tav tm="0">
                                          <p:val>
                                            <p:strVal val="ppt_w"/>
                                          </p:val>
                                        </p:tav>
                                        <p:tav tm="100000">
                                          <p:val>
                                            <p:strVal val="ppt_w*0.70"/>
                                          </p:val>
                                        </p:tav>
                                      </p:tavLst>
                                    </p:anim>
                                    <p:anim calcmode="lin" valueType="num">
                                      <p:cBhvr>
                                        <p:cTn id="60" dur="1000"/>
                                        <p:tgtEl>
                                          <p:spTgt spid="17417"/>
                                        </p:tgtEl>
                                        <p:attrNameLst>
                                          <p:attrName>ppt_h</p:attrName>
                                        </p:attrNameLst>
                                      </p:cBhvr>
                                      <p:tavLst>
                                        <p:tav tm="0">
                                          <p:val>
                                            <p:strVal val="ppt_h"/>
                                          </p:val>
                                        </p:tav>
                                        <p:tav tm="100000">
                                          <p:val>
                                            <p:strVal val="ppt_h"/>
                                          </p:val>
                                        </p:tav>
                                      </p:tavLst>
                                    </p:anim>
                                    <p:animEffect transition="out" filter="fade">
                                      <p:cBhvr>
                                        <p:cTn id="61" dur="1000"/>
                                        <p:tgtEl>
                                          <p:spTgt spid="17417"/>
                                        </p:tgtEl>
                                      </p:cBhvr>
                                    </p:animEffect>
                                    <p:set>
                                      <p:cBhvr>
                                        <p:cTn id="62" dur="1" fill="hold">
                                          <p:stCondLst>
                                            <p:cond delay="999"/>
                                          </p:stCondLst>
                                        </p:cTn>
                                        <p:tgtEl>
                                          <p:spTgt spid="17417"/>
                                        </p:tgtEl>
                                        <p:attrNameLst>
                                          <p:attrName>style.visibility</p:attrName>
                                        </p:attrNameLst>
                                      </p:cBhvr>
                                      <p:to>
                                        <p:strVal val="hidden"/>
                                      </p:to>
                                    </p:set>
                                  </p:childTnLst>
                                </p:cTn>
                              </p:par>
                              <p:par>
                                <p:cTn id="63" presetID="55" presetClass="exit" presetSubtype="0" fill="hold" grpId="1" nodeType="withEffect">
                                  <p:stCondLst>
                                    <p:cond delay="0"/>
                                  </p:stCondLst>
                                  <p:childTnLst>
                                    <p:anim calcmode="lin" valueType="num">
                                      <p:cBhvr>
                                        <p:cTn id="64" dur="1000"/>
                                        <p:tgtEl>
                                          <p:spTgt spid="17412"/>
                                        </p:tgtEl>
                                        <p:attrNameLst>
                                          <p:attrName>ppt_w</p:attrName>
                                        </p:attrNameLst>
                                      </p:cBhvr>
                                      <p:tavLst>
                                        <p:tav tm="0">
                                          <p:val>
                                            <p:strVal val="ppt_w"/>
                                          </p:val>
                                        </p:tav>
                                        <p:tav tm="100000">
                                          <p:val>
                                            <p:strVal val="ppt_w*0.70"/>
                                          </p:val>
                                        </p:tav>
                                      </p:tavLst>
                                    </p:anim>
                                    <p:anim calcmode="lin" valueType="num">
                                      <p:cBhvr>
                                        <p:cTn id="65" dur="1000"/>
                                        <p:tgtEl>
                                          <p:spTgt spid="17412"/>
                                        </p:tgtEl>
                                        <p:attrNameLst>
                                          <p:attrName>ppt_h</p:attrName>
                                        </p:attrNameLst>
                                      </p:cBhvr>
                                      <p:tavLst>
                                        <p:tav tm="0">
                                          <p:val>
                                            <p:strVal val="ppt_h"/>
                                          </p:val>
                                        </p:tav>
                                        <p:tav tm="100000">
                                          <p:val>
                                            <p:strVal val="ppt_h"/>
                                          </p:val>
                                        </p:tav>
                                      </p:tavLst>
                                    </p:anim>
                                    <p:animEffect transition="out" filter="fade">
                                      <p:cBhvr>
                                        <p:cTn id="66" dur="1000"/>
                                        <p:tgtEl>
                                          <p:spTgt spid="17412"/>
                                        </p:tgtEl>
                                      </p:cBhvr>
                                    </p:animEffect>
                                    <p:set>
                                      <p:cBhvr>
                                        <p:cTn id="67" dur="1" fill="hold">
                                          <p:stCondLst>
                                            <p:cond delay="999"/>
                                          </p:stCondLst>
                                        </p:cTn>
                                        <p:tgtEl>
                                          <p:spTgt spid="17412"/>
                                        </p:tgtEl>
                                        <p:attrNameLst>
                                          <p:attrName>style.visibility</p:attrName>
                                        </p:attrNameLst>
                                      </p:cBhvr>
                                      <p:to>
                                        <p:strVal val="hidden"/>
                                      </p:to>
                                    </p:set>
                                  </p:childTnLst>
                                </p:cTn>
                              </p:par>
                            </p:childTnLst>
                          </p:cTn>
                        </p:par>
                      </p:childTnLst>
                    </p:cTn>
                  </p:par>
                  <p:par>
                    <p:cTn id="68" fill="hold">
                      <p:stCondLst>
                        <p:cond delay="indefinite"/>
                      </p:stCondLst>
                      <p:childTnLst>
                        <p:par>
                          <p:cTn id="69" fill="hold">
                            <p:stCondLst>
                              <p:cond delay="0"/>
                            </p:stCondLst>
                            <p:childTnLst>
                              <p:par>
                                <p:cTn id="70" presetID="29" presetClass="exit" presetSubtype="0" fill="hold" grpId="1" nodeType="clickEffect">
                                  <p:stCondLst>
                                    <p:cond delay="0"/>
                                  </p:stCondLst>
                                  <p:iterate type="lt">
                                    <p:tmPct val="0"/>
                                  </p:iterate>
                                  <p:childTnLst>
                                    <p:anim calcmode="lin" valueType="num">
                                      <p:cBhvr>
                                        <p:cTn id="71" dur="1000"/>
                                        <p:tgtEl>
                                          <p:spTgt spid="2"/>
                                        </p:tgtEl>
                                        <p:attrNameLst>
                                          <p:attrName>ppt_x</p:attrName>
                                        </p:attrNameLst>
                                      </p:cBhvr>
                                      <p:tavLst>
                                        <p:tav tm="0">
                                          <p:val>
                                            <p:strVal val="ppt_x"/>
                                          </p:val>
                                        </p:tav>
                                        <p:tav tm="100000">
                                          <p:val>
                                            <p:strVal val="ppt_x-.2"/>
                                          </p:val>
                                        </p:tav>
                                      </p:tavLst>
                                    </p:anim>
                                    <p:anim calcmode="lin" valueType="num">
                                      <p:cBhvr>
                                        <p:cTn id="72" dur="1000"/>
                                        <p:tgtEl>
                                          <p:spTgt spid="2"/>
                                        </p:tgtEl>
                                        <p:attrNameLst>
                                          <p:attrName>ppt_y</p:attrName>
                                        </p:attrNameLst>
                                      </p:cBhvr>
                                      <p:tavLst>
                                        <p:tav tm="0">
                                          <p:val>
                                            <p:strVal val="ppt_y"/>
                                          </p:val>
                                        </p:tav>
                                        <p:tav tm="100000">
                                          <p:val>
                                            <p:strVal val="ppt_y"/>
                                          </p:val>
                                        </p:tav>
                                      </p:tavLst>
                                    </p:anim>
                                    <p:animEffect transition="out" filter="fade">
                                      <p:cBhvr>
                                        <p:cTn id="73" dur="1000"/>
                                        <p:tgtEl>
                                          <p:spTgt spid="2"/>
                                        </p:tgtEl>
                                      </p:cBhvr>
                                    </p:animEffect>
                                    <p:set>
                                      <p:cBhvr>
                                        <p:cTn id="74" dur="1" fill="hold">
                                          <p:stCondLst>
                                            <p:cond delay="999"/>
                                          </p:stCondLst>
                                        </p:cTn>
                                        <p:tgtEl>
                                          <p:spTgt spid="2"/>
                                        </p:tgtEl>
                                        <p:attrNameLst>
                                          <p:attrName>style.visibility</p:attrName>
                                        </p:attrNameLst>
                                      </p:cBhvr>
                                      <p:to>
                                        <p:strVal val="hidden"/>
                                      </p:to>
                                    </p:set>
                                  </p:childTnLst>
                                </p:cTn>
                              </p:par>
                            </p:childTnLst>
                          </p:cTn>
                        </p:par>
                      </p:childTnLst>
                    </p:cTn>
                  </p:par>
                  <p:par>
                    <p:cTn id="75" fill="hold">
                      <p:stCondLst>
                        <p:cond delay="indefinite"/>
                      </p:stCondLst>
                      <p:childTnLst>
                        <p:par>
                          <p:cTn id="76" fill="hold">
                            <p:stCondLst>
                              <p:cond delay="0"/>
                            </p:stCondLst>
                            <p:childTnLst>
                              <p:par>
                                <p:cTn id="77" presetID="29" presetClass="entr" presetSubtype="0" fill="hold" grpId="0" nodeType="clickEffect">
                                  <p:stCondLst>
                                    <p:cond delay="0"/>
                                  </p:stCondLst>
                                  <p:iterate type="lt">
                                    <p:tmPct val="0"/>
                                  </p:iterate>
                                  <p:childTnLst>
                                    <p:set>
                                      <p:cBhvr>
                                        <p:cTn id="78" dur="1" fill="hold">
                                          <p:stCondLst>
                                            <p:cond delay="0"/>
                                          </p:stCondLst>
                                        </p:cTn>
                                        <p:tgtEl>
                                          <p:spTgt spid="17"/>
                                        </p:tgtEl>
                                        <p:attrNameLst>
                                          <p:attrName>style.visibility</p:attrName>
                                        </p:attrNameLst>
                                      </p:cBhvr>
                                      <p:to>
                                        <p:strVal val="visible"/>
                                      </p:to>
                                    </p:set>
                                    <p:anim calcmode="lin" valueType="num">
                                      <p:cBhvr>
                                        <p:cTn id="79" dur="1000" fill="hold"/>
                                        <p:tgtEl>
                                          <p:spTgt spid="17"/>
                                        </p:tgtEl>
                                        <p:attrNameLst>
                                          <p:attrName>ppt_x</p:attrName>
                                        </p:attrNameLst>
                                      </p:cBhvr>
                                      <p:tavLst>
                                        <p:tav tm="0">
                                          <p:val>
                                            <p:strVal val="#ppt_x-.2"/>
                                          </p:val>
                                        </p:tav>
                                        <p:tav tm="100000">
                                          <p:val>
                                            <p:strVal val="#ppt_x"/>
                                          </p:val>
                                        </p:tav>
                                      </p:tavLst>
                                    </p:anim>
                                    <p:anim calcmode="lin" valueType="num">
                                      <p:cBhvr>
                                        <p:cTn id="80" dur="1000" fill="hold"/>
                                        <p:tgtEl>
                                          <p:spTgt spid="17"/>
                                        </p:tgtEl>
                                        <p:attrNameLst>
                                          <p:attrName>ppt_y</p:attrName>
                                        </p:attrNameLst>
                                      </p:cBhvr>
                                      <p:tavLst>
                                        <p:tav tm="0">
                                          <p:val>
                                            <p:strVal val="#ppt_y"/>
                                          </p:val>
                                        </p:tav>
                                        <p:tav tm="100000">
                                          <p:val>
                                            <p:strVal val="#ppt_y"/>
                                          </p:val>
                                        </p:tav>
                                      </p:tavLst>
                                    </p:anim>
                                    <p:animEffect transition="in" filter="wipe(right)" prLst="gradientSize: 0.1">
                                      <p:cBhvr>
                                        <p:cTn id="81" dur="1000"/>
                                        <p:tgtEl>
                                          <p:spTgt spid="17"/>
                                        </p:tgtEl>
                                      </p:cBhvr>
                                    </p:animEffect>
                                  </p:childTnLst>
                                </p:cTn>
                              </p:par>
                            </p:childTnLst>
                          </p:cTn>
                        </p:par>
                      </p:childTnLst>
                    </p:cTn>
                  </p:par>
                  <p:par>
                    <p:cTn id="82" fill="hold">
                      <p:stCondLst>
                        <p:cond delay="indefinite"/>
                      </p:stCondLst>
                      <p:childTnLst>
                        <p:par>
                          <p:cTn id="83" fill="hold">
                            <p:stCondLst>
                              <p:cond delay="0"/>
                            </p:stCondLst>
                            <p:childTnLst>
                              <p:par>
                                <p:cTn id="84" presetID="37" presetClass="entr" presetSubtype="0" fill="hold" grpId="0" nodeType="clickEffect">
                                  <p:stCondLst>
                                    <p:cond delay="0"/>
                                  </p:stCondLst>
                                  <p:childTnLst>
                                    <p:set>
                                      <p:cBhvr>
                                        <p:cTn id="85" dur="1" fill="hold">
                                          <p:stCondLst>
                                            <p:cond delay="0"/>
                                          </p:stCondLst>
                                        </p:cTn>
                                        <p:tgtEl>
                                          <p:spTgt spid="17420"/>
                                        </p:tgtEl>
                                        <p:attrNameLst>
                                          <p:attrName>style.visibility</p:attrName>
                                        </p:attrNameLst>
                                      </p:cBhvr>
                                      <p:to>
                                        <p:strVal val="visible"/>
                                      </p:to>
                                    </p:set>
                                    <p:animEffect transition="in" filter="fade">
                                      <p:cBhvr>
                                        <p:cTn id="86" dur="1000"/>
                                        <p:tgtEl>
                                          <p:spTgt spid="17420"/>
                                        </p:tgtEl>
                                      </p:cBhvr>
                                    </p:animEffect>
                                    <p:anim calcmode="lin" valueType="num">
                                      <p:cBhvr>
                                        <p:cTn id="87" dur="1000" fill="hold"/>
                                        <p:tgtEl>
                                          <p:spTgt spid="17420"/>
                                        </p:tgtEl>
                                        <p:attrNameLst>
                                          <p:attrName>ppt_x</p:attrName>
                                        </p:attrNameLst>
                                      </p:cBhvr>
                                      <p:tavLst>
                                        <p:tav tm="0">
                                          <p:val>
                                            <p:strVal val="#ppt_x"/>
                                          </p:val>
                                        </p:tav>
                                        <p:tav tm="100000">
                                          <p:val>
                                            <p:strVal val="#ppt_x"/>
                                          </p:val>
                                        </p:tav>
                                      </p:tavLst>
                                    </p:anim>
                                    <p:anim calcmode="lin" valueType="num">
                                      <p:cBhvr>
                                        <p:cTn id="88" dur="900" decel="100000" fill="hold"/>
                                        <p:tgtEl>
                                          <p:spTgt spid="17420"/>
                                        </p:tgtEl>
                                        <p:attrNameLst>
                                          <p:attrName>ppt_y</p:attrName>
                                        </p:attrNameLst>
                                      </p:cBhvr>
                                      <p:tavLst>
                                        <p:tav tm="0">
                                          <p:val>
                                            <p:strVal val="#ppt_y+1"/>
                                          </p:val>
                                        </p:tav>
                                        <p:tav tm="100000">
                                          <p:val>
                                            <p:strVal val="#ppt_y-.03"/>
                                          </p:val>
                                        </p:tav>
                                      </p:tavLst>
                                    </p:anim>
                                    <p:anim calcmode="lin" valueType="num">
                                      <p:cBhvr>
                                        <p:cTn id="89" dur="100" accel="100000" fill="hold">
                                          <p:stCondLst>
                                            <p:cond delay="900"/>
                                          </p:stCondLst>
                                        </p:cTn>
                                        <p:tgtEl>
                                          <p:spTgt spid="17420"/>
                                        </p:tgtEl>
                                        <p:attrNameLst>
                                          <p:attrName>ppt_y</p:attrName>
                                        </p:attrNameLst>
                                      </p:cBhvr>
                                      <p:tavLst>
                                        <p:tav tm="0">
                                          <p:val>
                                            <p:strVal val="#ppt_y-.03"/>
                                          </p:val>
                                        </p:tav>
                                        <p:tav tm="100000">
                                          <p:val>
                                            <p:strVal val="#ppt_y"/>
                                          </p:val>
                                        </p:tav>
                                      </p:tavLst>
                                    </p:anim>
                                  </p:childTnLst>
                                </p:cTn>
                              </p:par>
                              <p:par>
                                <p:cTn id="90" presetID="37" presetClass="entr" presetSubtype="0" fill="hold" nodeType="withEffect">
                                  <p:stCondLst>
                                    <p:cond delay="0"/>
                                  </p:stCondLst>
                                  <p:childTnLst>
                                    <p:set>
                                      <p:cBhvr>
                                        <p:cTn id="91" dur="1" fill="hold">
                                          <p:stCondLst>
                                            <p:cond delay="0"/>
                                          </p:stCondLst>
                                        </p:cTn>
                                        <p:tgtEl>
                                          <p:spTgt spid="4098"/>
                                        </p:tgtEl>
                                        <p:attrNameLst>
                                          <p:attrName>style.visibility</p:attrName>
                                        </p:attrNameLst>
                                      </p:cBhvr>
                                      <p:to>
                                        <p:strVal val="visible"/>
                                      </p:to>
                                    </p:set>
                                    <p:animEffect transition="in" filter="fade">
                                      <p:cBhvr>
                                        <p:cTn id="92" dur="1000"/>
                                        <p:tgtEl>
                                          <p:spTgt spid="4098"/>
                                        </p:tgtEl>
                                      </p:cBhvr>
                                    </p:animEffect>
                                    <p:anim calcmode="lin" valueType="num">
                                      <p:cBhvr>
                                        <p:cTn id="93" dur="1000" fill="hold"/>
                                        <p:tgtEl>
                                          <p:spTgt spid="4098"/>
                                        </p:tgtEl>
                                        <p:attrNameLst>
                                          <p:attrName>ppt_x</p:attrName>
                                        </p:attrNameLst>
                                      </p:cBhvr>
                                      <p:tavLst>
                                        <p:tav tm="0">
                                          <p:val>
                                            <p:strVal val="#ppt_x"/>
                                          </p:val>
                                        </p:tav>
                                        <p:tav tm="100000">
                                          <p:val>
                                            <p:strVal val="#ppt_x"/>
                                          </p:val>
                                        </p:tav>
                                      </p:tavLst>
                                    </p:anim>
                                    <p:anim calcmode="lin" valueType="num">
                                      <p:cBhvr>
                                        <p:cTn id="94" dur="900" decel="100000" fill="hold"/>
                                        <p:tgtEl>
                                          <p:spTgt spid="4098"/>
                                        </p:tgtEl>
                                        <p:attrNameLst>
                                          <p:attrName>ppt_y</p:attrName>
                                        </p:attrNameLst>
                                      </p:cBhvr>
                                      <p:tavLst>
                                        <p:tav tm="0">
                                          <p:val>
                                            <p:strVal val="#ppt_y+1"/>
                                          </p:val>
                                        </p:tav>
                                        <p:tav tm="100000">
                                          <p:val>
                                            <p:strVal val="#ppt_y-.03"/>
                                          </p:val>
                                        </p:tav>
                                      </p:tavLst>
                                    </p:anim>
                                    <p:anim calcmode="lin" valueType="num">
                                      <p:cBhvr>
                                        <p:cTn id="95" dur="100" accel="100000" fill="hold">
                                          <p:stCondLst>
                                            <p:cond delay="900"/>
                                          </p:stCondLst>
                                        </p:cTn>
                                        <p:tgtEl>
                                          <p:spTgt spid="4098"/>
                                        </p:tgtEl>
                                        <p:attrNameLst>
                                          <p:attrName>ppt_y</p:attrName>
                                        </p:attrNameLst>
                                      </p:cBhvr>
                                      <p:tavLst>
                                        <p:tav tm="0">
                                          <p:val>
                                            <p:strVal val="#ppt_y-.03"/>
                                          </p:val>
                                        </p:tav>
                                        <p:tav tm="100000">
                                          <p:val>
                                            <p:strVal val="#ppt_y"/>
                                          </p:val>
                                        </p:tav>
                                      </p:tavLst>
                                    </p:anim>
                                  </p:childTnLst>
                                </p:cTn>
                              </p:par>
                              <p:par>
                                <p:cTn id="96" presetID="37" presetClass="entr" presetSubtype="0" fill="hold" grpId="0" nodeType="withEffect">
                                  <p:stCondLst>
                                    <p:cond delay="0"/>
                                  </p:stCondLst>
                                  <p:childTnLst>
                                    <p:set>
                                      <p:cBhvr>
                                        <p:cTn id="97" dur="1" fill="hold">
                                          <p:stCondLst>
                                            <p:cond delay="0"/>
                                          </p:stCondLst>
                                        </p:cTn>
                                        <p:tgtEl>
                                          <p:spTgt spid="18"/>
                                        </p:tgtEl>
                                        <p:attrNameLst>
                                          <p:attrName>style.visibility</p:attrName>
                                        </p:attrNameLst>
                                      </p:cBhvr>
                                      <p:to>
                                        <p:strVal val="visible"/>
                                      </p:to>
                                    </p:set>
                                    <p:animEffect transition="in" filter="fade">
                                      <p:cBhvr>
                                        <p:cTn id="98" dur="1000"/>
                                        <p:tgtEl>
                                          <p:spTgt spid="18"/>
                                        </p:tgtEl>
                                      </p:cBhvr>
                                    </p:animEffect>
                                    <p:anim calcmode="lin" valueType="num">
                                      <p:cBhvr>
                                        <p:cTn id="99" dur="1000" fill="hold"/>
                                        <p:tgtEl>
                                          <p:spTgt spid="18"/>
                                        </p:tgtEl>
                                        <p:attrNameLst>
                                          <p:attrName>ppt_x</p:attrName>
                                        </p:attrNameLst>
                                      </p:cBhvr>
                                      <p:tavLst>
                                        <p:tav tm="0">
                                          <p:val>
                                            <p:strVal val="#ppt_x"/>
                                          </p:val>
                                        </p:tav>
                                        <p:tav tm="100000">
                                          <p:val>
                                            <p:strVal val="#ppt_x"/>
                                          </p:val>
                                        </p:tav>
                                      </p:tavLst>
                                    </p:anim>
                                    <p:anim calcmode="lin" valueType="num">
                                      <p:cBhvr>
                                        <p:cTn id="100" dur="900" decel="100000" fill="hold"/>
                                        <p:tgtEl>
                                          <p:spTgt spid="18"/>
                                        </p:tgtEl>
                                        <p:attrNameLst>
                                          <p:attrName>ppt_y</p:attrName>
                                        </p:attrNameLst>
                                      </p:cBhvr>
                                      <p:tavLst>
                                        <p:tav tm="0">
                                          <p:val>
                                            <p:strVal val="#ppt_y+1"/>
                                          </p:val>
                                        </p:tav>
                                        <p:tav tm="100000">
                                          <p:val>
                                            <p:strVal val="#ppt_y-.03"/>
                                          </p:val>
                                        </p:tav>
                                      </p:tavLst>
                                    </p:anim>
                                    <p:anim calcmode="lin" valueType="num">
                                      <p:cBhvr>
                                        <p:cTn id="101" dur="100" accel="100000" fill="hold">
                                          <p:stCondLst>
                                            <p:cond delay="900"/>
                                          </p:stCondLst>
                                        </p:cTn>
                                        <p:tgtEl>
                                          <p:spTgt spid="18"/>
                                        </p:tgtEl>
                                        <p:attrNameLst>
                                          <p:attrName>ppt_y</p:attrName>
                                        </p:attrNameLst>
                                      </p:cBhvr>
                                      <p:tavLst>
                                        <p:tav tm="0">
                                          <p:val>
                                            <p:strVal val="#ppt_y-.03"/>
                                          </p:val>
                                        </p:tav>
                                        <p:tav tm="100000">
                                          <p:val>
                                            <p:strVal val="#ppt_y"/>
                                          </p:val>
                                        </p:tav>
                                      </p:tavLst>
                                    </p:anim>
                                  </p:childTnLst>
                                </p:cTn>
                              </p:par>
                            </p:childTnLst>
                          </p:cTn>
                        </p:par>
                      </p:childTnLst>
                    </p:cTn>
                  </p:par>
                  <p:par>
                    <p:cTn id="102" fill="hold">
                      <p:stCondLst>
                        <p:cond delay="indefinite"/>
                      </p:stCondLst>
                      <p:childTnLst>
                        <p:par>
                          <p:cTn id="103" fill="hold">
                            <p:stCondLst>
                              <p:cond delay="0"/>
                            </p:stCondLst>
                            <p:childTnLst>
                              <p:par>
                                <p:cTn id="104" presetID="37" presetClass="exit" presetSubtype="0" fill="hold" nodeType="clickEffect">
                                  <p:stCondLst>
                                    <p:cond delay="0"/>
                                  </p:stCondLst>
                                  <p:childTnLst>
                                    <p:animEffect transition="out" filter="fade">
                                      <p:cBhvr>
                                        <p:cTn id="105" dur="1000"/>
                                        <p:tgtEl>
                                          <p:spTgt spid="4098"/>
                                        </p:tgtEl>
                                      </p:cBhvr>
                                    </p:animEffect>
                                    <p:anim calcmode="lin" valueType="num">
                                      <p:cBhvr>
                                        <p:cTn id="106" dur="1000"/>
                                        <p:tgtEl>
                                          <p:spTgt spid="4098"/>
                                        </p:tgtEl>
                                        <p:attrNameLst>
                                          <p:attrName>ppt_x</p:attrName>
                                        </p:attrNameLst>
                                      </p:cBhvr>
                                      <p:tavLst>
                                        <p:tav tm="0">
                                          <p:val>
                                            <p:strVal val="ppt_x"/>
                                          </p:val>
                                        </p:tav>
                                        <p:tav tm="100000">
                                          <p:val>
                                            <p:strVal val="ppt_x"/>
                                          </p:val>
                                        </p:tav>
                                      </p:tavLst>
                                    </p:anim>
                                    <p:anim calcmode="lin" valueType="num">
                                      <p:cBhvr>
                                        <p:cTn id="107" dur="100" decel="100000"/>
                                        <p:tgtEl>
                                          <p:spTgt spid="4098"/>
                                        </p:tgtEl>
                                        <p:attrNameLst>
                                          <p:attrName>ppt_y</p:attrName>
                                        </p:attrNameLst>
                                      </p:cBhvr>
                                      <p:tavLst>
                                        <p:tav tm="0">
                                          <p:val>
                                            <p:strVal val="ppt_y"/>
                                          </p:val>
                                        </p:tav>
                                        <p:tav tm="100000">
                                          <p:val>
                                            <p:strVal val="ppt_y-.03"/>
                                          </p:val>
                                        </p:tav>
                                      </p:tavLst>
                                    </p:anim>
                                    <p:anim calcmode="lin" valueType="num">
                                      <p:cBhvr>
                                        <p:cTn id="108" dur="900" accel="100000">
                                          <p:stCondLst>
                                            <p:cond delay="100"/>
                                          </p:stCondLst>
                                        </p:cTn>
                                        <p:tgtEl>
                                          <p:spTgt spid="4098"/>
                                        </p:tgtEl>
                                        <p:attrNameLst>
                                          <p:attrName>ppt_y</p:attrName>
                                        </p:attrNameLst>
                                      </p:cBhvr>
                                      <p:tavLst>
                                        <p:tav tm="0">
                                          <p:val>
                                            <p:strVal val="ppt_y"/>
                                          </p:val>
                                        </p:tav>
                                        <p:tav tm="100000">
                                          <p:val>
                                            <p:strVal val="ppt_y+1"/>
                                          </p:val>
                                        </p:tav>
                                      </p:tavLst>
                                    </p:anim>
                                    <p:set>
                                      <p:cBhvr>
                                        <p:cTn id="109" dur="1" fill="hold">
                                          <p:stCondLst>
                                            <p:cond delay="999"/>
                                          </p:stCondLst>
                                        </p:cTn>
                                        <p:tgtEl>
                                          <p:spTgt spid="4098"/>
                                        </p:tgtEl>
                                        <p:attrNameLst>
                                          <p:attrName>style.visibility</p:attrName>
                                        </p:attrNameLst>
                                      </p:cBhvr>
                                      <p:to>
                                        <p:strVal val="hidden"/>
                                      </p:to>
                                    </p:set>
                                  </p:childTnLst>
                                </p:cTn>
                              </p:par>
                              <p:par>
                                <p:cTn id="110" presetID="37" presetClass="exit" presetSubtype="0" fill="hold" grpId="1" nodeType="withEffect">
                                  <p:stCondLst>
                                    <p:cond delay="0"/>
                                  </p:stCondLst>
                                  <p:childTnLst>
                                    <p:animEffect transition="out" filter="fade">
                                      <p:cBhvr>
                                        <p:cTn id="111" dur="1000"/>
                                        <p:tgtEl>
                                          <p:spTgt spid="18"/>
                                        </p:tgtEl>
                                      </p:cBhvr>
                                    </p:animEffect>
                                    <p:anim calcmode="lin" valueType="num">
                                      <p:cBhvr>
                                        <p:cTn id="112" dur="1000"/>
                                        <p:tgtEl>
                                          <p:spTgt spid="18"/>
                                        </p:tgtEl>
                                        <p:attrNameLst>
                                          <p:attrName>ppt_x</p:attrName>
                                        </p:attrNameLst>
                                      </p:cBhvr>
                                      <p:tavLst>
                                        <p:tav tm="0">
                                          <p:val>
                                            <p:strVal val="ppt_x"/>
                                          </p:val>
                                        </p:tav>
                                        <p:tav tm="100000">
                                          <p:val>
                                            <p:strVal val="ppt_x"/>
                                          </p:val>
                                        </p:tav>
                                      </p:tavLst>
                                    </p:anim>
                                    <p:anim calcmode="lin" valueType="num">
                                      <p:cBhvr>
                                        <p:cTn id="113" dur="100" decel="100000"/>
                                        <p:tgtEl>
                                          <p:spTgt spid="18"/>
                                        </p:tgtEl>
                                        <p:attrNameLst>
                                          <p:attrName>ppt_y</p:attrName>
                                        </p:attrNameLst>
                                      </p:cBhvr>
                                      <p:tavLst>
                                        <p:tav tm="0">
                                          <p:val>
                                            <p:strVal val="ppt_y"/>
                                          </p:val>
                                        </p:tav>
                                        <p:tav tm="100000">
                                          <p:val>
                                            <p:strVal val="ppt_y-.03"/>
                                          </p:val>
                                        </p:tav>
                                      </p:tavLst>
                                    </p:anim>
                                    <p:anim calcmode="lin" valueType="num">
                                      <p:cBhvr>
                                        <p:cTn id="114" dur="900" accel="100000">
                                          <p:stCondLst>
                                            <p:cond delay="100"/>
                                          </p:stCondLst>
                                        </p:cTn>
                                        <p:tgtEl>
                                          <p:spTgt spid="18"/>
                                        </p:tgtEl>
                                        <p:attrNameLst>
                                          <p:attrName>ppt_y</p:attrName>
                                        </p:attrNameLst>
                                      </p:cBhvr>
                                      <p:tavLst>
                                        <p:tav tm="0">
                                          <p:val>
                                            <p:strVal val="ppt_y"/>
                                          </p:val>
                                        </p:tav>
                                        <p:tav tm="100000">
                                          <p:val>
                                            <p:strVal val="ppt_y+1"/>
                                          </p:val>
                                        </p:tav>
                                      </p:tavLst>
                                    </p:anim>
                                    <p:set>
                                      <p:cBhvr>
                                        <p:cTn id="115" dur="1" fill="hold">
                                          <p:stCondLst>
                                            <p:cond delay="999"/>
                                          </p:stCondLst>
                                        </p:cTn>
                                        <p:tgtEl>
                                          <p:spTgt spid="18"/>
                                        </p:tgtEl>
                                        <p:attrNameLst>
                                          <p:attrName>style.visibility</p:attrName>
                                        </p:attrNameLst>
                                      </p:cBhvr>
                                      <p:to>
                                        <p:strVal val="hidden"/>
                                      </p:to>
                                    </p:set>
                                  </p:childTnLst>
                                </p:cTn>
                              </p:par>
                              <p:par>
                                <p:cTn id="116" presetID="12" presetClass="exit" presetSubtype="4" fill="hold" grpId="1" nodeType="withEffect">
                                  <p:stCondLst>
                                    <p:cond delay="0"/>
                                  </p:stCondLst>
                                  <p:childTnLst>
                                    <p:animEffect transition="out" filter="slide(fromBottom)">
                                      <p:cBhvr>
                                        <p:cTn id="117" dur="500"/>
                                        <p:tgtEl>
                                          <p:spTgt spid="17420"/>
                                        </p:tgtEl>
                                      </p:cBhvr>
                                    </p:animEffect>
                                    <p:set>
                                      <p:cBhvr>
                                        <p:cTn id="118" dur="1" fill="hold">
                                          <p:stCondLst>
                                            <p:cond delay="499"/>
                                          </p:stCondLst>
                                        </p:cTn>
                                        <p:tgtEl>
                                          <p:spTgt spid="17420"/>
                                        </p:tgtEl>
                                        <p:attrNameLst>
                                          <p:attrName>style.visibility</p:attrName>
                                        </p:attrNameLst>
                                      </p:cBhvr>
                                      <p:to>
                                        <p:strVal val="hidden"/>
                                      </p:to>
                                    </p:set>
                                  </p:childTnLst>
                                </p:cTn>
                              </p:par>
                            </p:childTnLst>
                          </p:cTn>
                        </p:par>
                      </p:childTnLst>
                    </p:cTn>
                  </p:par>
                  <p:par>
                    <p:cTn id="119" fill="hold">
                      <p:stCondLst>
                        <p:cond delay="indefinite"/>
                      </p:stCondLst>
                      <p:childTnLst>
                        <p:par>
                          <p:cTn id="120" fill="hold">
                            <p:stCondLst>
                              <p:cond delay="0"/>
                            </p:stCondLst>
                            <p:childTnLst>
                              <p:par>
                                <p:cTn id="121" presetID="51" presetClass="exit" presetSubtype="0" fill="hold" grpId="1" nodeType="clickEffect">
                                  <p:stCondLst>
                                    <p:cond delay="0"/>
                                  </p:stCondLst>
                                  <p:iterate type="lt">
                                    <p:tmPct val="0"/>
                                  </p:iterate>
                                  <p:childTnLst>
                                    <p:animEffect transition="out" filter="fade">
                                      <p:cBhvr>
                                        <p:cTn id="122" dur="770" accel="100000">
                                          <p:stCondLst>
                                            <p:cond delay="1230"/>
                                          </p:stCondLst>
                                        </p:cTn>
                                        <p:tgtEl>
                                          <p:spTgt spid="17"/>
                                        </p:tgtEl>
                                      </p:cBhvr>
                                    </p:animEffect>
                                    <p:animScale>
                                      <p:cBhvr>
                                        <p:cTn id="123" dur="770" accel="100000">
                                          <p:stCondLst>
                                            <p:cond delay="1230"/>
                                          </p:stCondLst>
                                        </p:cTn>
                                        <p:tgtEl>
                                          <p:spTgt spid="17"/>
                                        </p:tgtEl>
                                      </p:cBhvr>
                                      <p:from x="200000" y="450000"/>
                                      <p:to x="10000" y="10000"/>
                                    </p:animScale>
                                    <p:animScale>
                                      <p:cBhvr>
                                        <p:cTn id="124" dur="1230" decel="100000"/>
                                        <p:tgtEl>
                                          <p:spTgt spid="17"/>
                                        </p:tgtEl>
                                      </p:cBhvr>
                                      <p:from x="100000" y="100000"/>
                                      <p:to x="200000" y="450000"/>
                                    </p:animScale>
                                    <p:anim from="(ppt_x)" to="(0.5)" calcmode="lin" valueType="num">
                                      <p:cBhvr>
                                        <p:cTn id="125" dur="1230" decel="100000"/>
                                        <p:tgtEl>
                                          <p:spTgt spid="17"/>
                                        </p:tgtEl>
                                        <p:attrNameLst>
                                          <p:attrName>ppt_x</p:attrName>
                                        </p:attrNameLst>
                                      </p:cBhvr>
                                    </p:anim>
                                    <p:anim from="(0.5)" to="(0.5)" calcmode="lin" valueType="num">
                                      <p:cBhvr>
                                        <p:cTn id="126" dur="770">
                                          <p:stCondLst>
                                            <p:cond delay="1230"/>
                                          </p:stCondLst>
                                        </p:cTn>
                                        <p:tgtEl>
                                          <p:spTgt spid="17"/>
                                        </p:tgtEl>
                                        <p:attrNameLst>
                                          <p:attrName>ppt_x</p:attrName>
                                        </p:attrNameLst>
                                      </p:cBhvr>
                                    </p:anim>
                                    <p:anim from="(ppt_y)" to="(ppt_y+0.4)" calcmode="lin" valueType="num">
                                      <p:cBhvr>
                                        <p:cTn id="127" dur="1230" decel="100000"/>
                                        <p:tgtEl>
                                          <p:spTgt spid="17"/>
                                        </p:tgtEl>
                                        <p:attrNameLst>
                                          <p:attrName>ppt_y</p:attrName>
                                        </p:attrNameLst>
                                      </p:cBhvr>
                                    </p:anim>
                                    <p:anim from="(ppt_y)" to="(ppt_y)" calcmode="lin" valueType="num">
                                      <p:cBhvr>
                                        <p:cTn id="128" dur="770">
                                          <p:stCondLst>
                                            <p:cond delay="1230"/>
                                          </p:stCondLst>
                                        </p:cTn>
                                        <p:tgtEl>
                                          <p:spTgt spid="17"/>
                                        </p:tgtEl>
                                        <p:attrNameLst>
                                          <p:attrName>ppt_y</p:attrName>
                                        </p:attrNameLst>
                                      </p:cBhvr>
                                    </p:anim>
                                    <p:set>
                                      <p:cBhvr>
                                        <p:cTn id="129" dur="1" fill="hold">
                                          <p:stCondLst>
                                            <p:cond delay="1999"/>
                                          </p:stCondLst>
                                        </p:cTn>
                                        <p:tgtEl>
                                          <p:spTgt spid="1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17412" grpId="0" animBg="1"/>
      <p:bldP spid="17412" grpId="1" animBg="1"/>
      <p:bldP spid="17" grpId="0"/>
      <p:bldP spid="17" grpId="1"/>
      <p:bldP spid="17420" grpId="0" animBg="1"/>
      <p:bldP spid="17420" grpId="1" animBg="1"/>
      <p:bldP spid="14" grpId="0"/>
      <p:bldP spid="14" grpId="1"/>
      <p:bldP spid="18" grpId="0"/>
      <p:bldP spid="18" grpId="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3000" b="1"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ПЛАН И УБРАНСТВО ХРАМА ХРИСТА СПАСИТЕЛЯ</a:t>
            </a:r>
            <a:endParaRPr lang="en-US" sz="3000" b="1" cap="none"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pic>
        <p:nvPicPr>
          <p:cNvPr id="18434" name="Picture 2" descr="C:\Users\User_2\Desktop\храм Христа Спасителя\0002-001-Krestovo-kupolnyj-khram.png"/>
          <p:cNvPicPr>
            <a:picLocks noGrp="1" noChangeAspect="1" noChangeArrowheads="1"/>
          </p:cNvPicPr>
          <p:nvPr>
            <p:ph idx="1"/>
          </p:nvPr>
        </p:nvPicPr>
        <p:blipFill>
          <a:blip r:embed="rId3" cstate="email"/>
          <a:srcRect/>
          <a:stretch>
            <a:fillRect/>
          </a:stretch>
        </p:blipFill>
        <p:spPr bwMode="auto">
          <a:xfrm rot="21367575">
            <a:off x="633309" y="1647141"/>
            <a:ext cx="3749788" cy="3084503"/>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2049" name="Rectangle 1"/>
          <p:cNvSpPr>
            <a:spLocks noChangeArrowheads="1"/>
          </p:cNvSpPr>
          <p:nvPr/>
        </p:nvSpPr>
        <p:spPr bwMode="auto">
          <a:xfrm>
            <a:off x="4648200" y="2133600"/>
            <a:ext cx="4343400" cy="2009061"/>
          </a:xfrm>
          <a:prstGeom prst="flowChartAlternateProcess">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Храм Христа Спасителя крестово-купольный тип христианского</a:t>
            </a:r>
            <a:r>
              <a:rPr kumimoji="0" lang="ru-RU" sz="1400" b="1" i="0" u="none" strike="noStrike" cap="none" normalizeH="0" dirty="0" smtClean="0">
                <a:ln>
                  <a:noFill/>
                </a:ln>
                <a:solidFill>
                  <a:schemeClr val="tx1"/>
                </a:solidFill>
                <a:effectLst/>
                <a:latin typeface="Calibri" pitchFamily="34" charset="0"/>
                <a:ea typeface="Calibri" pitchFamily="34" charset="0"/>
                <a:cs typeface="Times New Roman" pitchFamily="18" charset="0"/>
              </a:rPr>
              <a:t> храма</a:t>
            </a:r>
            <a:r>
              <a:rPr kumimoji="0" lang="ru-RU" sz="14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a:t>
            </a:r>
            <a:r>
              <a:rPr kumimoji="0" lang="ru-RU" sz="1400" b="1" i="0" u="none" strike="noStrike" cap="none" normalizeH="0" dirty="0" smtClean="0">
                <a:ln>
                  <a:noFill/>
                </a:ln>
                <a:solidFill>
                  <a:schemeClr val="tx1"/>
                </a:solidFill>
                <a:effectLst/>
                <a:latin typeface="Calibri" pitchFamily="34" charset="0"/>
                <a:ea typeface="Calibri" pitchFamily="34" charset="0"/>
                <a:cs typeface="Times New Roman" pitchFamily="18" charset="0"/>
              </a:rPr>
              <a:t> </a:t>
            </a:r>
            <a:r>
              <a:rPr kumimoji="0" lang="ru-RU" sz="14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Эта устойчивая система взаимосвязанных пространств, ячеек обусловливает стройную композицию Главную роль в ней играет центральный купол, высоко поднятый на барабане. Ярусом ниже располагаются сводчатые рукава креста, ещё ниже — угловые помещения. </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Прямоугольник 6"/>
          <p:cNvSpPr/>
          <p:nvPr/>
        </p:nvSpPr>
        <p:spPr>
          <a:xfrm>
            <a:off x="119405400" y="-6551096"/>
            <a:ext cx="11722100" cy="2554545"/>
          </a:xfrm>
          <a:prstGeom prst="rect">
            <a:avLst/>
          </a:prstGeom>
        </p:spPr>
        <p:txBody>
          <a:bodyPr wrap="square">
            <a:spAutoFit/>
          </a:bodyPr>
          <a:lstStyle/>
          <a:p>
            <a:pPr lvl="0" fontAlgn="base">
              <a:spcBef>
                <a:spcPct val="0"/>
              </a:spcBef>
              <a:spcAft>
                <a:spcPct val="0"/>
              </a:spcAft>
            </a:pPr>
            <a:r>
              <a:rPr lang="ru-RU" sz="1000" dirty="0" smtClean="0">
                <a:solidFill>
                  <a:prstClr val="black"/>
                </a:solidFill>
                <a:latin typeface="Verdana" pitchFamily="34" charset="0"/>
                <a:ea typeface="Times New Roman" pitchFamily="18" charset="0"/>
                <a:cs typeface="Arial" pitchFamily="34" charset="0"/>
              </a:rPr>
              <a:t>В наши дни Храм Христа Спасителя почти восстановлен. Теперь он стоит во всем своем великолепии, сверкая золотыми куполами, поражая величием и красотой!</a:t>
            </a:r>
            <a:endParaRPr lang="en-US" sz="1200" dirty="0" smtClean="0">
              <a:solidFill>
                <a:prstClr val="black"/>
              </a:solidFill>
              <a:latin typeface="Arial" pitchFamily="34" charset="0"/>
              <a:ea typeface="Times New Roman" pitchFamily="18" charset="0"/>
              <a:cs typeface="Arial" pitchFamily="34" charset="0"/>
            </a:endParaRPr>
          </a:p>
          <a:p>
            <a:pPr lvl="0" eaLnBrk="0" fontAlgn="base" hangingPunct="0">
              <a:spcBef>
                <a:spcPct val="0"/>
              </a:spcBef>
              <a:spcAft>
                <a:spcPct val="0"/>
              </a:spcAft>
            </a:pPr>
            <a:r>
              <a:rPr lang="ru-RU" sz="1000" dirty="0" smtClean="0">
                <a:solidFill>
                  <a:prstClr val="black"/>
                </a:solidFill>
                <a:latin typeface="Verdana" pitchFamily="34" charset="0"/>
                <a:ea typeface="Times New Roman" pitchFamily="18" charset="0"/>
                <a:cs typeface="Arial" pitchFamily="34" charset="0"/>
              </a:rPr>
              <a:t>Храм Христа Спасителя принадлежит к числу замечательнейших не только в</a:t>
            </a:r>
            <a:br>
              <a:rPr lang="ru-RU" sz="1000" dirty="0" smtClean="0">
                <a:solidFill>
                  <a:prstClr val="black"/>
                </a:solidFill>
                <a:latin typeface="Verdana" pitchFamily="34" charset="0"/>
                <a:ea typeface="Times New Roman" pitchFamily="18" charset="0"/>
                <a:cs typeface="Arial" pitchFamily="34" charset="0"/>
              </a:rPr>
            </a:br>
            <a:r>
              <a:rPr lang="ru-RU" sz="1000" dirty="0" smtClean="0">
                <a:solidFill>
                  <a:prstClr val="black"/>
                </a:solidFill>
                <a:latin typeface="Verdana" pitchFamily="34" charset="0"/>
                <a:ea typeface="Times New Roman" pitchFamily="18" charset="0"/>
                <a:cs typeface="Arial" pitchFamily="34" charset="0"/>
              </a:rPr>
              <a:t>России, но и во всем мире зданий и кроме колоссальности и высокого архитектурного достоинства имеет для России важное историческое значение: он сооружен в память событий 1812 года и в благодарность к Промыслу Божию за спасение России. Надлежало, чтобы каждый камень и все вместе были говорящими идеями религии</a:t>
            </a:r>
            <a:br>
              <a:rPr lang="ru-RU" sz="1000" dirty="0" smtClean="0">
                <a:solidFill>
                  <a:prstClr val="black"/>
                </a:solidFill>
                <a:latin typeface="Verdana" pitchFamily="34" charset="0"/>
                <a:ea typeface="Times New Roman" pitchFamily="18" charset="0"/>
                <a:cs typeface="Arial" pitchFamily="34" charset="0"/>
              </a:rPr>
            </a:br>
            <a:r>
              <a:rPr lang="ru-RU" sz="1000" dirty="0" smtClean="0">
                <a:solidFill>
                  <a:prstClr val="black"/>
                </a:solidFill>
                <a:latin typeface="Verdana" pitchFamily="34" charset="0"/>
                <a:ea typeface="Times New Roman" pitchFamily="18" charset="0"/>
                <a:cs typeface="Arial" pitchFamily="34" charset="0"/>
              </a:rPr>
              <a:t>Духовный, круглый по форме, освещенный множеством окон, и потому светлый и радостный. Основание храма представляет квадрат, имеющий с каждой стороны выступ и образующий таким образом равноконечный крест. Фасад одинаков со всех четырех сторон. Все это здание увенчано пятью главами, из которых средняя своими размерами превосходит все остальные и придает единство и полноту всему строению. Круглая стена этой главы лежит на восьмигранном основании и обведена, словно венцом, рядом красивых столбиков, соединенных арками, под которыми через одну пробиты окна. Все же здание освещается шестнадцатью окнами в главном куполе и тридцатью шестью под хорами, причем все они имеют однообразную, узкую, сверху закругленную форму. Коридор освещается восьмью окнами по нижнему ряду. Внутри четыре колоссальных столпа поддерживают здание. От расположения этих столпов и выступов образуются двойные стены, а между ними - коридор, идущий по обычаю древних христианских церквей вокруг всего храма. Над коридором помещаются пространные хоры. Внешняя часть храма украшена двойным рядом горельефов, исполненных из русского мрамора известными скульпторами. Все входные двери, числом 12, выполнены из бронзы, и украшающие их изображения святых отлиты по моделям известного скульптора графа Толстого. Паперти очень эффективно выделяются из общего, так как они сделаны из финляндского мелкозернистого гранита темно - красного цвета, которым облицован и наружный цоколь всего </a:t>
            </a:r>
            <a:r>
              <a:rPr lang="ru-RU" sz="1000" dirty="0" err="1" smtClean="0">
                <a:solidFill>
                  <a:prstClr val="black"/>
                </a:solidFill>
                <a:latin typeface="Verdana" pitchFamily="34" charset="0"/>
                <a:ea typeface="Times New Roman" pitchFamily="18" charset="0"/>
                <a:cs typeface="Arial" pitchFamily="34" charset="0"/>
              </a:rPr>
              <a:t>храма.Вся</a:t>
            </a:r>
            <a:r>
              <a:rPr lang="ru-RU" sz="1000" dirty="0" smtClean="0">
                <a:solidFill>
                  <a:prstClr val="black"/>
                </a:solidFill>
                <a:latin typeface="Verdana" pitchFamily="34" charset="0"/>
                <a:ea typeface="Times New Roman" pitchFamily="18" charset="0"/>
                <a:cs typeface="Arial" pitchFamily="34" charset="0"/>
              </a:rPr>
              <a:t> внутренняя облицовка выполнена из двух сортов русских камней - лабрадора и </a:t>
            </a:r>
            <a:r>
              <a:rPr lang="ru-RU" sz="1000" dirty="0" err="1" smtClean="0">
                <a:solidFill>
                  <a:prstClr val="black"/>
                </a:solidFill>
                <a:latin typeface="Verdana" pitchFamily="34" charset="0"/>
                <a:ea typeface="Times New Roman" pitchFamily="18" charset="0"/>
                <a:cs typeface="Arial" pitchFamily="34" charset="0"/>
              </a:rPr>
              <a:t>шошкинского</a:t>
            </a:r>
            <a:r>
              <a:rPr lang="ru-RU" sz="1000" dirty="0" smtClean="0">
                <a:solidFill>
                  <a:prstClr val="black"/>
                </a:solidFill>
                <a:latin typeface="Verdana" pitchFamily="34" charset="0"/>
                <a:ea typeface="Times New Roman" pitchFamily="18" charset="0"/>
                <a:cs typeface="Arial" pitchFamily="34" charset="0"/>
              </a:rPr>
              <a:t> порфира - и пяти сортов разноцветных итальянских мраморов. Но замечательная мозаика, как стен, так и пола при всех своих достоинствах не может отвлечь зрителя от других красот храма, данных ему художественным творчеством. </a:t>
            </a:r>
            <a:endParaRPr lang="ru-RU" dirty="0" smtClean="0">
              <a:solidFill>
                <a:prstClr val="black"/>
              </a:solidFill>
              <a:latin typeface="Arial" pitchFamily="34" charset="0"/>
              <a:cs typeface="Arial" pitchFamily="34" charset="0"/>
            </a:endParaRPr>
          </a:p>
        </p:txBody>
      </p:sp>
      <p:pic>
        <p:nvPicPr>
          <p:cNvPr id="2051" name="Picture 3" descr="C:\Users\User_2\Desktop\храм Христа Спасителя\1_ce6457370c0ac49c3364b71b3b5dcb0b.jpg"/>
          <p:cNvPicPr>
            <a:picLocks noChangeAspect="1" noChangeArrowheads="1"/>
          </p:cNvPicPr>
          <p:nvPr/>
        </p:nvPicPr>
        <p:blipFill>
          <a:blip r:embed="rId4" cstate="email"/>
          <a:srcRect/>
          <a:stretch>
            <a:fillRect/>
          </a:stretch>
        </p:blipFill>
        <p:spPr bwMode="auto">
          <a:xfrm>
            <a:off x="304800" y="1371600"/>
            <a:ext cx="3276600" cy="2185203"/>
          </a:xfrm>
          <a:prstGeom prst="rect">
            <a:avLst/>
          </a:prstGeom>
          <a:noFill/>
          <a:scene3d>
            <a:camera prst="orthographicFront"/>
            <a:lightRig rig="threePt" dir="t"/>
          </a:scene3d>
          <a:sp3d>
            <a:bevelT/>
          </a:sp3d>
        </p:spPr>
      </p:pic>
      <p:pic>
        <p:nvPicPr>
          <p:cNvPr id="2052" name="Picture 4" descr="C:\Users\User_2\Desktop\храм Христа Спасителя\1e6f36aba9fa3bf986f66f1d76305219.jpg"/>
          <p:cNvPicPr>
            <a:picLocks noChangeAspect="1" noChangeArrowheads="1"/>
          </p:cNvPicPr>
          <p:nvPr/>
        </p:nvPicPr>
        <p:blipFill>
          <a:blip r:embed="rId5" cstate="email"/>
          <a:srcRect/>
          <a:stretch>
            <a:fillRect/>
          </a:stretch>
        </p:blipFill>
        <p:spPr bwMode="auto">
          <a:xfrm>
            <a:off x="304800" y="3810000"/>
            <a:ext cx="2057400" cy="2895598"/>
          </a:xfrm>
          <a:prstGeom prst="rect">
            <a:avLst/>
          </a:prstGeom>
          <a:noFill/>
        </p:spPr>
      </p:pic>
      <p:pic>
        <p:nvPicPr>
          <p:cNvPr id="2053" name="Picture 5" descr="C:\Users\User_2\Desktop\храм Христа Спасителя\483192406.jpg"/>
          <p:cNvPicPr>
            <a:picLocks noChangeAspect="1" noChangeArrowheads="1"/>
          </p:cNvPicPr>
          <p:nvPr/>
        </p:nvPicPr>
        <p:blipFill>
          <a:blip r:embed="rId6" cstate="email"/>
          <a:srcRect/>
          <a:stretch>
            <a:fillRect/>
          </a:stretch>
        </p:blipFill>
        <p:spPr bwMode="auto">
          <a:xfrm>
            <a:off x="381000" y="3657600"/>
            <a:ext cx="2895600" cy="2238749"/>
          </a:xfrm>
          <a:prstGeom prst="rect">
            <a:avLst/>
          </a:prstGeom>
          <a:noFill/>
        </p:spPr>
      </p:pic>
      <p:pic>
        <p:nvPicPr>
          <p:cNvPr id="2054" name="Picture 6" descr="C:\Users\User_2\Desktop\храм Христа Спасителя\hram_hrista_spasitelya-35455.jpg"/>
          <p:cNvPicPr>
            <a:picLocks noChangeAspect="1" noChangeArrowheads="1"/>
          </p:cNvPicPr>
          <p:nvPr/>
        </p:nvPicPr>
        <p:blipFill>
          <a:blip r:embed="rId7" cstate="email"/>
          <a:srcRect/>
          <a:stretch>
            <a:fillRect/>
          </a:stretch>
        </p:blipFill>
        <p:spPr bwMode="auto">
          <a:xfrm>
            <a:off x="3429000" y="3657600"/>
            <a:ext cx="2971800" cy="2228850"/>
          </a:xfrm>
          <a:prstGeom prst="rect">
            <a:avLst/>
          </a:prstGeom>
          <a:noFill/>
        </p:spPr>
      </p:pic>
      <p:pic>
        <p:nvPicPr>
          <p:cNvPr id="2055" name="Picture 7" descr="C:\Users\User_2\Desktop\храм Христа Спасителя\66f0a5d36beef5be9d99392d91954be2.jpg"/>
          <p:cNvPicPr>
            <a:picLocks noChangeAspect="1" noChangeArrowheads="1"/>
          </p:cNvPicPr>
          <p:nvPr/>
        </p:nvPicPr>
        <p:blipFill>
          <a:blip r:embed="rId8" cstate="email"/>
          <a:srcRect/>
          <a:stretch>
            <a:fillRect/>
          </a:stretch>
        </p:blipFill>
        <p:spPr bwMode="auto">
          <a:xfrm>
            <a:off x="5715000" y="1219200"/>
            <a:ext cx="3253518" cy="2362200"/>
          </a:xfrm>
          <a:prstGeom prst="rect">
            <a:avLst/>
          </a:prstGeom>
          <a:noFill/>
        </p:spPr>
      </p:pic>
      <p:pic>
        <p:nvPicPr>
          <p:cNvPr id="2056" name="Picture 8" descr="C:\Users\User_2\Desktop\храм Христа Спасителя\hhs05.jpg"/>
          <p:cNvPicPr>
            <a:picLocks noChangeAspect="1" noChangeArrowheads="1"/>
          </p:cNvPicPr>
          <p:nvPr/>
        </p:nvPicPr>
        <p:blipFill>
          <a:blip r:embed="rId9" cstate="email"/>
          <a:srcRect/>
          <a:stretch>
            <a:fillRect/>
          </a:stretch>
        </p:blipFill>
        <p:spPr bwMode="auto">
          <a:xfrm>
            <a:off x="6096000" y="3657600"/>
            <a:ext cx="2895600" cy="2209800"/>
          </a:xfrm>
          <a:prstGeom prst="rect">
            <a:avLst/>
          </a:prstGeom>
          <a:noFill/>
        </p:spPr>
      </p:pic>
      <p:sp>
        <p:nvSpPr>
          <p:cNvPr id="13" name="Загнутый угол 12"/>
          <p:cNvSpPr/>
          <p:nvPr/>
        </p:nvSpPr>
        <p:spPr>
          <a:xfrm>
            <a:off x="2438400" y="6019800"/>
            <a:ext cx="3200400" cy="697885"/>
          </a:xfrm>
          <a:prstGeom prst="foldedCorner">
            <a:avLst/>
          </a:prstGeom>
        </p:spPr>
        <p:style>
          <a:lnRef idx="1">
            <a:schemeClr val="dk1"/>
          </a:lnRef>
          <a:fillRef idx="2">
            <a:schemeClr val="dk1"/>
          </a:fillRef>
          <a:effectRef idx="1">
            <a:schemeClr val="dk1"/>
          </a:effectRef>
          <a:fontRef idx="minor">
            <a:schemeClr val="dk1"/>
          </a:fontRef>
        </p:style>
        <p:txBody>
          <a:bodyPr wrap="square">
            <a:spAutoFit/>
          </a:bodyPr>
          <a:lstStyle/>
          <a:p>
            <a:r>
              <a:rPr lang="ru-RU" sz="1600" dirty="0" smtClean="0"/>
              <a:t>Алтарь – восточная возвышенная часть храма.</a:t>
            </a:r>
            <a:endParaRPr lang="en-US" sz="1600" dirty="0"/>
          </a:p>
        </p:txBody>
      </p:sp>
      <p:sp>
        <p:nvSpPr>
          <p:cNvPr id="15" name="Загнутый угол 14"/>
          <p:cNvSpPr/>
          <p:nvPr/>
        </p:nvSpPr>
        <p:spPr>
          <a:xfrm>
            <a:off x="3657600" y="1371600"/>
            <a:ext cx="3707746" cy="440769"/>
          </a:xfrm>
          <a:prstGeom prst="foldedCorner">
            <a:avLst/>
          </a:prstGeom>
        </p:spPr>
        <p:style>
          <a:lnRef idx="1">
            <a:schemeClr val="dk1"/>
          </a:lnRef>
          <a:fillRef idx="2">
            <a:schemeClr val="dk1"/>
          </a:fillRef>
          <a:effectRef idx="1">
            <a:schemeClr val="dk1"/>
          </a:effectRef>
          <a:fontRef idx="minor">
            <a:schemeClr val="dk1"/>
          </a:fontRef>
        </p:style>
        <p:txBody>
          <a:bodyPr wrap="none">
            <a:spAutoFit/>
          </a:bodyPr>
          <a:lstStyle/>
          <a:p>
            <a:r>
              <a:rPr lang="ru-RU" dirty="0" smtClean="0">
                <a:solidFill>
                  <a:schemeClr val="bg1">
                    <a:lumMod val="95000"/>
                    <a:lumOff val="5000"/>
                  </a:schemeClr>
                </a:solidFill>
              </a:rPr>
              <a:t>Плафон – вид потолка с росписями.</a:t>
            </a:r>
            <a:endParaRPr lang="en-US" dirty="0">
              <a:solidFill>
                <a:schemeClr val="bg1">
                  <a:lumMod val="95000"/>
                  <a:lumOff val="5000"/>
                </a:schemeClr>
              </a:solidFill>
            </a:endParaRPr>
          </a:p>
        </p:txBody>
      </p:sp>
      <p:sp>
        <p:nvSpPr>
          <p:cNvPr id="16" name="Загнутый угол 15"/>
          <p:cNvSpPr/>
          <p:nvPr/>
        </p:nvSpPr>
        <p:spPr>
          <a:xfrm>
            <a:off x="2743200" y="5105400"/>
            <a:ext cx="3276600" cy="697885"/>
          </a:xfrm>
          <a:prstGeom prst="foldedCorner">
            <a:avLst/>
          </a:prstGeom>
        </p:spPr>
        <p:style>
          <a:lnRef idx="1">
            <a:schemeClr val="dk1"/>
          </a:lnRef>
          <a:fillRef idx="2">
            <a:schemeClr val="dk1"/>
          </a:fillRef>
          <a:effectRef idx="1">
            <a:schemeClr val="dk1"/>
          </a:effectRef>
          <a:fontRef idx="minor">
            <a:schemeClr val="dk1"/>
          </a:fontRef>
        </p:style>
        <p:txBody>
          <a:bodyPr wrap="square">
            <a:spAutoFit/>
          </a:bodyPr>
          <a:lstStyle/>
          <a:p>
            <a:r>
              <a:rPr lang="ru-RU" sz="1600" dirty="0" smtClean="0"/>
              <a:t>Рельеф – выпуклое изображение на плоскости.</a:t>
            </a:r>
            <a:endParaRPr lang="en-US" sz="1600" dirty="0"/>
          </a:p>
        </p:txBody>
      </p:sp>
      <p:pic>
        <p:nvPicPr>
          <p:cNvPr id="2050" name="Picture 2" descr="http://mnrhu.ucoz.ru/_pu/0/s14988523.jpg">
            <a:hlinkClick r:id="rId10" tooltip="Нажмите, для просмотра в полном размере..."/>
          </p:cNvPr>
          <p:cNvPicPr>
            <a:picLocks noChangeAspect="1" noChangeArrowheads="1"/>
          </p:cNvPicPr>
          <p:nvPr/>
        </p:nvPicPr>
        <p:blipFill>
          <a:blip r:embed="rId11" cstate="print"/>
          <a:srcRect/>
          <a:stretch>
            <a:fillRect/>
          </a:stretch>
        </p:blipFill>
        <p:spPr bwMode="auto">
          <a:xfrm>
            <a:off x="7543800" y="1219200"/>
            <a:ext cx="1428750" cy="1905000"/>
          </a:xfrm>
          <a:prstGeom prst="rect">
            <a:avLst/>
          </a:prstGeom>
          <a:noFill/>
        </p:spPr>
      </p:pic>
      <p:pic>
        <p:nvPicPr>
          <p:cNvPr id="3" name="Picture 4" descr="http://mnrhu.ucoz.ru/_pu/0/s32038510.jpg">
            <a:hlinkClick r:id="rId12" tooltip="Нажмите, для просмотра в полном размере..."/>
          </p:cNvPr>
          <p:cNvPicPr>
            <a:picLocks noChangeAspect="1" noChangeArrowheads="1"/>
          </p:cNvPicPr>
          <p:nvPr/>
        </p:nvPicPr>
        <p:blipFill>
          <a:blip r:embed="rId13" cstate="print"/>
          <a:srcRect/>
          <a:stretch>
            <a:fillRect/>
          </a:stretch>
        </p:blipFill>
        <p:spPr bwMode="auto">
          <a:xfrm>
            <a:off x="7543800" y="3733800"/>
            <a:ext cx="1428750" cy="1905000"/>
          </a:xfrm>
          <a:prstGeom prst="rect">
            <a:avLst/>
          </a:prstGeom>
          <a:noFill/>
        </p:spPr>
      </p:pic>
      <p:pic>
        <p:nvPicPr>
          <p:cNvPr id="4" name="Picture 6" descr="http://mnrhu.ucoz.ru/_pu/0/s05514834.jpg">
            <a:hlinkClick r:id="rId14" tooltip="Нажмите, для просмотра в полном размере..."/>
          </p:cNvPr>
          <p:cNvPicPr>
            <a:picLocks noChangeAspect="1" noChangeArrowheads="1"/>
          </p:cNvPicPr>
          <p:nvPr/>
        </p:nvPicPr>
        <p:blipFill>
          <a:blip r:embed="rId15" cstate="print"/>
          <a:srcRect/>
          <a:stretch>
            <a:fillRect/>
          </a:stretch>
        </p:blipFill>
        <p:spPr bwMode="auto">
          <a:xfrm>
            <a:off x="304800" y="3505200"/>
            <a:ext cx="1428750" cy="1905000"/>
          </a:xfrm>
          <a:prstGeom prst="rect">
            <a:avLst/>
          </a:prstGeom>
          <a:noFill/>
        </p:spPr>
      </p:pic>
      <p:pic>
        <p:nvPicPr>
          <p:cNvPr id="5" name="Picture 8" descr="http://mnrhu.ucoz.ru/_pu/0/s25680738.jpg">
            <a:hlinkClick r:id="rId16" tooltip="Нажмите, для просмотра в полном размере..."/>
          </p:cNvPr>
          <p:cNvPicPr>
            <a:picLocks noChangeAspect="1" noChangeArrowheads="1"/>
          </p:cNvPicPr>
          <p:nvPr/>
        </p:nvPicPr>
        <p:blipFill>
          <a:blip r:embed="rId17" cstate="print"/>
          <a:srcRect/>
          <a:stretch>
            <a:fillRect/>
          </a:stretch>
        </p:blipFill>
        <p:spPr bwMode="auto">
          <a:xfrm>
            <a:off x="304800" y="1371600"/>
            <a:ext cx="1428750" cy="1905000"/>
          </a:xfrm>
          <a:prstGeom prst="rect">
            <a:avLst/>
          </a:prstGeom>
          <a:noFill/>
        </p:spPr>
      </p:pic>
      <p:sp>
        <p:nvSpPr>
          <p:cNvPr id="19" name="Стрелка вправо 18"/>
          <p:cNvSpPr/>
          <p:nvPr/>
        </p:nvSpPr>
        <p:spPr>
          <a:xfrm>
            <a:off x="5410200" y="2209800"/>
            <a:ext cx="1958800" cy="733663"/>
          </a:xfrm>
          <a:prstGeom prst="rightArrow">
            <a:avLst/>
          </a:prstGeom>
        </p:spPr>
        <p:style>
          <a:lnRef idx="1">
            <a:schemeClr val="dk1"/>
          </a:lnRef>
          <a:fillRef idx="2">
            <a:schemeClr val="dk1"/>
          </a:fillRef>
          <a:effectRef idx="1">
            <a:schemeClr val="dk1"/>
          </a:effectRef>
          <a:fontRef idx="minor">
            <a:schemeClr val="dk1"/>
          </a:fontRef>
        </p:style>
        <p:txBody>
          <a:bodyPr wrap="none">
            <a:spAutoFit/>
          </a:bodyPr>
          <a:lstStyle/>
          <a:p>
            <a:r>
              <a:rPr lang="ru-RU" dirty="0" smtClean="0"/>
              <a:t>Пророк Даниил.</a:t>
            </a:r>
            <a:endParaRPr lang="en-US" dirty="0"/>
          </a:p>
        </p:txBody>
      </p:sp>
      <p:sp>
        <p:nvSpPr>
          <p:cNvPr id="20" name="Стрелка влево 19"/>
          <p:cNvSpPr/>
          <p:nvPr/>
        </p:nvSpPr>
        <p:spPr>
          <a:xfrm>
            <a:off x="1752600" y="4343400"/>
            <a:ext cx="1707315" cy="733663"/>
          </a:xfrm>
          <a:prstGeom prst="leftArrow">
            <a:avLst/>
          </a:prstGeom>
        </p:spPr>
        <p:style>
          <a:lnRef idx="1">
            <a:schemeClr val="dk1"/>
          </a:lnRef>
          <a:fillRef idx="2">
            <a:schemeClr val="dk1"/>
          </a:fillRef>
          <a:effectRef idx="1">
            <a:schemeClr val="dk1"/>
          </a:effectRef>
          <a:fontRef idx="minor">
            <a:schemeClr val="dk1"/>
          </a:fontRef>
        </p:style>
        <p:txBody>
          <a:bodyPr wrap="none">
            <a:spAutoFit/>
          </a:bodyPr>
          <a:lstStyle/>
          <a:p>
            <a:r>
              <a:rPr lang="ru-RU" dirty="0" smtClean="0"/>
              <a:t>Праотец Ной.</a:t>
            </a:r>
            <a:endParaRPr lang="en-US" dirty="0"/>
          </a:p>
        </p:txBody>
      </p:sp>
      <p:sp>
        <p:nvSpPr>
          <p:cNvPr id="21" name="Стрелка влево 20"/>
          <p:cNvSpPr/>
          <p:nvPr/>
        </p:nvSpPr>
        <p:spPr>
          <a:xfrm>
            <a:off x="2209800" y="2209800"/>
            <a:ext cx="1981200" cy="733663"/>
          </a:xfrm>
          <a:prstGeom prst="leftArrow">
            <a:avLst/>
          </a:prstGeom>
        </p:spPr>
        <p:style>
          <a:lnRef idx="1">
            <a:schemeClr val="dk1"/>
          </a:lnRef>
          <a:fillRef idx="2">
            <a:schemeClr val="dk1"/>
          </a:fillRef>
          <a:effectRef idx="1">
            <a:schemeClr val="dk1"/>
          </a:effectRef>
          <a:fontRef idx="minor">
            <a:schemeClr val="dk1"/>
          </a:fontRef>
        </p:style>
        <p:txBody>
          <a:bodyPr wrap="square">
            <a:spAutoFit/>
          </a:bodyPr>
          <a:lstStyle/>
          <a:p>
            <a:r>
              <a:rPr lang="ru-RU" dirty="0" smtClean="0"/>
              <a:t>Пророк Давид.</a:t>
            </a:r>
            <a:endParaRPr lang="en-US" dirty="0" smtClean="0"/>
          </a:p>
        </p:txBody>
      </p:sp>
      <p:sp>
        <p:nvSpPr>
          <p:cNvPr id="22" name="Стрелка вправо 21"/>
          <p:cNvSpPr/>
          <p:nvPr/>
        </p:nvSpPr>
        <p:spPr>
          <a:xfrm>
            <a:off x="4876800" y="4343400"/>
            <a:ext cx="2574337" cy="733663"/>
          </a:xfrm>
          <a:prstGeom prst="rightArrow">
            <a:avLst/>
          </a:prstGeom>
        </p:spPr>
        <p:style>
          <a:lnRef idx="1">
            <a:schemeClr val="dk1"/>
          </a:lnRef>
          <a:fillRef idx="2">
            <a:schemeClr val="dk1"/>
          </a:fillRef>
          <a:effectRef idx="1">
            <a:schemeClr val="dk1"/>
          </a:effectRef>
          <a:fontRef idx="minor">
            <a:schemeClr val="dk1"/>
          </a:fontRef>
        </p:style>
        <p:txBody>
          <a:bodyPr wrap="none">
            <a:spAutoFit/>
          </a:bodyPr>
          <a:lstStyle/>
          <a:p>
            <a:r>
              <a:rPr lang="ru-RU" dirty="0" smtClean="0"/>
              <a:t>Богоматерь. Знамение.</a:t>
            </a:r>
            <a:endParaRPr lang="en-US" dirty="0"/>
          </a:p>
        </p:txBody>
      </p:sp>
      <p:pic>
        <p:nvPicPr>
          <p:cNvPr id="2058" name="Picture 10" descr="http://www.booksite.ru/fulltext/ico/nso/fvo/log/da/287.jpg"/>
          <p:cNvPicPr>
            <a:picLocks noChangeAspect="1" noChangeArrowheads="1"/>
          </p:cNvPicPr>
          <p:nvPr/>
        </p:nvPicPr>
        <p:blipFill>
          <a:blip r:embed="rId18" cstate="email"/>
          <a:srcRect/>
          <a:stretch>
            <a:fillRect/>
          </a:stretch>
        </p:blipFill>
        <p:spPr bwMode="auto">
          <a:xfrm>
            <a:off x="304800" y="1371599"/>
            <a:ext cx="4191000" cy="5350213"/>
          </a:xfrm>
          <a:prstGeom prst="rect">
            <a:avLst/>
          </a:prstGeom>
          <a:noFill/>
        </p:spPr>
      </p:pic>
      <p:sp>
        <p:nvSpPr>
          <p:cNvPr id="24" name="Блок-схема: перфолента 23"/>
          <p:cNvSpPr/>
          <p:nvPr/>
        </p:nvSpPr>
        <p:spPr>
          <a:xfrm>
            <a:off x="4572000" y="4114800"/>
            <a:ext cx="4572000" cy="1530548"/>
          </a:xfrm>
          <a:prstGeom prst="flowChartPunchedTape">
            <a:avLst/>
          </a:prstGeom>
        </p:spPr>
        <p:style>
          <a:lnRef idx="1">
            <a:schemeClr val="dk1"/>
          </a:lnRef>
          <a:fillRef idx="3">
            <a:schemeClr val="dk1"/>
          </a:fillRef>
          <a:effectRef idx="2">
            <a:schemeClr val="dk1"/>
          </a:effectRef>
          <a:fontRef idx="minor">
            <a:schemeClr val="lt1"/>
          </a:fontRef>
        </p:style>
        <p:txBody>
          <a:bodyPr>
            <a:spAutoFit/>
          </a:bodyPr>
          <a:lstStyle/>
          <a:p>
            <a:r>
              <a:rPr lang="ru-RU" dirty="0" err="1" smtClean="0"/>
              <a:t>Одигитрия</a:t>
            </a:r>
            <a:r>
              <a:rPr lang="ru-RU" dirty="0" smtClean="0"/>
              <a:t> – в древнерусском искусстве изображения Богоматери с младенцем на руках назывались « </a:t>
            </a:r>
            <a:r>
              <a:rPr lang="ru-RU" dirty="0" err="1" smtClean="0"/>
              <a:t>Одигитрия</a:t>
            </a:r>
            <a:r>
              <a:rPr lang="ru-RU" dirty="0" smtClean="0"/>
              <a:t> ».</a:t>
            </a:r>
            <a:endParaRPr lang="en-US" dirty="0"/>
          </a:p>
        </p:txBody>
      </p:sp>
      <p:sp>
        <p:nvSpPr>
          <p:cNvPr id="25" name="Нашивка 24">
            <a:hlinkClick r:id="rId19" action="ppaction://hlinksldjump"/>
          </p:cNvPr>
          <p:cNvSpPr/>
          <p:nvPr/>
        </p:nvSpPr>
        <p:spPr>
          <a:xfrm>
            <a:off x="8143900" y="2714620"/>
            <a:ext cx="642942" cy="1214446"/>
          </a:xfrm>
          <a:prstGeom prst="chevron">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ru-RU">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0"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1"/>
                                          </p:val>
                                        </p:tav>
                                        <p:tav tm="100000">
                                          <p:val>
                                            <p:strVal val="#ppt_x"/>
                                          </p:val>
                                        </p:tav>
                                      </p:tavLst>
                                    </p:anim>
                                    <p:anim calcmode="lin" valueType="num">
                                      <p:cBhvr>
                                        <p:cTn id="9"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37" presetClass="entr" presetSubtype="0" fill="hold" nodeType="clickEffect">
                                  <p:stCondLst>
                                    <p:cond delay="0"/>
                                  </p:stCondLst>
                                  <p:childTnLst>
                                    <p:set>
                                      <p:cBhvr>
                                        <p:cTn id="13" dur="1" fill="hold">
                                          <p:stCondLst>
                                            <p:cond delay="0"/>
                                          </p:stCondLst>
                                        </p:cTn>
                                        <p:tgtEl>
                                          <p:spTgt spid="18434"/>
                                        </p:tgtEl>
                                        <p:attrNameLst>
                                          <p:attrName>style.visibility</p:attrName>
                                        </p:attrNameLst>
                                      </p:cBhvr>
                                      <p:to>
                                        <p:strVal val="visible"/>
                                      </p:to>
                                    </p:set>
                                    <p:animEffect transition="in" filter="fade">
                                      <p:cBhvr>
                                        <p:cTn id="14" dur="1000"/>
                                        <p:tgtEl>
                                          <p:spTgt spid="18434"/>
                                        </p:tgtEl>
                                      </p:cBhvr>
                                    </p:animEffect>
                                    <p:anim calcmode="lin" valueType="num">
                                      <p:cBhvr>
                                        <p:cTn id="15" dur="1000" fill="hold"/>
                                        <p:tgtEl>
                                          <p:spTgt spid="18434"/>
                                        </p:tgtEl>
                                        <p:attrNameLst>
                                          <p:attrName>ppt_x</p:attrName>
                                        </p:attrNameLst>
                                      </p:cBhvr>
                                      <p:tavLst>
                                        <p:tav tm="0">
                                          <p:val>
                                            <p:strVal val="#ppt_x"/>
                                          </p:val>
                                        </p:tav>
                                        <p:tav tm="100000">
                                          <p:val>
                                            <p:strVal val="#ppt_x"/>
                                          </p:val>
                                        </p:tav>
                                      </p:tavLst>
                                    </p:anim>
                                    <p:anim calcmode="lin" valueType="num">
                                      <p:cBhvr>
                                        <p:cTn id="16" dur="900" decel="100000" fill="hold"/>
                                        <p:tgtEl>
                                          <p:spTgt spid="18434"/>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18434"/>
                                        </p:tgtEl>
                                        <p:attrNameLst>
                                          <p:attrName>ppt_y</p:attrName>
                                        </p:attrNameLst>
                                      </p:cBhvr>
                                      <p:tavLst>
                                        <p:tav tm="0">
                                          <p:val>
                                            <p:strVal val="#ppt_y-.03"/>
                                          </p:val>
                                        </p:tav>
                                        <p:tav tm="100000">
                                          <p:val>
                                            <p:strVal val="#ppt_y"/>
                                          </p:val>
                                        </p:tav>
                                      </p:tavLst>
                                    </p:anim>
                                  </p:childTnLst>
                                </p:cTn>
                              </p:par>
                              <p:par>
                                <p:cTn id="18" presetID="42" presetClass="entr" presetSubtype="0" fill="hold" grpId="0" nodeType="withEffect">
                                  <p:stCondLst>
                                    <p:cond delay="0"/>
                                  </p:stCondLst>
                                  <p:childTnLst>
                                    <p:set>
                                      <p:cBhvr>
                                        <p:cTn id="19" dur="1" fill="hold">
                                          <p:stCondLst>
                                            <p:cond delay="0"/>
                                          </p:stCondLst>
                                        </p:cTn>
                                        <p:tgtEl>
                                          <p:spTgt spid="2049"/>
                                        </p:tgtEl>
                                        <p:attrNameLst>
                                          <p:attrName>style.visibility</p:attrName>
                                        </p:attrNameLst>
                                      </p:cBhvr>
                                      <p:to>
                                        <p:strVal val="visible"/>
                                      </p:to>
                                    </p:set>
                                    <p:animEffect transition="in" filter="fade">
                                      <p:cBhvr>
                                        <p:cTn id="20" dur="1000"/>
                                        <p:tgtEl>
                                          <p:spTgt spid="2049"/>
                                        </p:tgtEl>
                                      </p:cBhvr>
                                    </p:animEffect>
                                    <p:anim calcmode="lin" valueType="num">
                                      <p:cBhvr>
                                        <p:cTn id="21" dur="1000" fill="hold"/>
                                        <p:tgtEl>
                                          <p:spTgt spid="2049"/>
                                        </p:tgtEl>
                                        <p:attrNameLst>
                                          <p:attrName>ppt_x</p:attrName>
                                        </p:attrNameLst>
                                      </p:cBhvr>
                                      <p:tavLst>
                                        <p:tav tm="0">
                                          <p:val>
                                            <p:strVal val="#ppt_x"/>
                                          </p:val>
                                        </p:tav>
                                        <p:tav tm="100000">
                                          <p:val>
                                            <p:strVal val="#ppt_x"/>
                                          </p:val>
                                        </p:tav>
                                      </p:tavLst>
                                    </p:anim>
                                    <p:anim calcmode="lin" valueType="num">
                                      <p:cBhvr>
                                        <p:cTn id="22" dur="1000" fill="hold"/>
                                        <p:tgtEl>
                                          <p:spTgt spid="2049"/>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37" presetClass="exit" presetSubtype="0" fill="hold" nodeType="clickEffect">
                                  <p:stCondLst>
                                    <p:cond delay="0"/>
                                  </p:stCondLst>
                                  <p:childTnLst>
                                    <p:animEffect transition="out" filter="fade">
                                      <p:cBhvr>
                                        <p:cTn id="26" dur="1000"/>
                                        <p:tgtEl>
                                          <p:spTgt spid="18434"/>
                                        </p:tgtEl>
                                      </p:cBhvr>
                                    </p:animEffect>
                                    <p:anim calcmode="lin" valueType="num">
                                      <p:cBhvr>
                                        <p:cTn id="27" dur="1000"/>
                                        <p:tgtEl>
                                          <p:spTgt spid="18434"/>
                                        </p:tgtEl>
                                        <p:attrNameLst>
                                          <p:attrName>ppt_x</p:attrName>
                                        </p:attrNameLst>
                                      </p:cBhvr>
                                      <p:tavLst>
                                        <p:tav tm="0">
                                          <p:val>
                                            <p:strVal val="ppt_x"/>
                                          </p:val>
                                        </p:tav>
                                        <p:tav tm="100000">
                                          <p:val>
                                            <p:strVal val="ppt_x"/>
                                          </p:val>
                                        </p:tav>
                                      </p:tavLst>
                                    </p:anim>
                                    <p:anim calcmode="lin" valueType="num">
                                      <p:cBhvr>
                                        <p:cTn id="28" dur="100" decel="100000"/>
                                        <p:tgtEl>
                                          <p:spTgt spid="18434"/>
                                        </p:tgtEl>
                                        <p:attrNameLst>
                                          <p:attrName>ppt_y</p:attrName>
                                        </p:attrNameLst>
                                      </p:cBhvr>
                                      <p:tavLst>
                                        <p:tav tm="0">
                                          <p:val>
                                            <p:strVal val="ppt_y"/>
                                          </p:val>
                                        </p:tav>
                                        <p:tav tm="100000">
                                          <p:val>
                                            <p:strVal val="ppt_y-.03"/>
                                          </p:val>
                                        </p:tav>
                                      </p:tavLst>
                                    </p:anim>
                                    <p:anim calcmode="lin" valueType="num">
                                      <p:cBhvr>
                                        <p:cTn id="29" dur="900" accel="100000">
                                          <p:stCondLst>
                                            <p:cond delay="100"/>
                                          </p:stCondLst>
                                        </p:cTn>
                                        <p:tgtEl>
                                          <p:spTgt spid="18434"/>
                                        </p:tgtEl>
                                        <p:attrNameLst>
                                          <p:attrName>ppt_y</p:attrName>
                                        </p:attrNameLst>
                                      </p:cBhvr>
                                      <p:tavLst>
                                        <p:tav tm="0">
                                          <p:val>
                                            <p:strVal val="ppt_y"/>
                                          </p:val>
                                        </p:tav>
                                        <p:tav tm="100000">
                                          <p:val>
                                            <p:strVal val="ppt_y+1"/>
                                          </p:val>
                                        </p:tav>
                                      </p:tavLst>
                                    </p:anim>
                                    <p:set>
                                      <p:cBhvr>
                                        <p:cTn id="30" dur="1" fill="hold">
                                          <p:stCondLst>
                                            <p:cond delay="999"/>
                                          </p:stCondLst>
                                        </p:cTn>
                                        <p:tgtEl>
                                          <p:spTgt spid="18434"/>
                                        </p:tgtEl>
                                        <p:attrNameLst>
                                          <p:attrName>style.visibility</p:attrName>
                                        </p:attrNameLst>
                                      </p:cBhvr>
                                      <p:to>
                                        <p:strVal val="hidden"/>
                                      </p:to>
                                    </p:set>
                                  </p:childTnLst>
                                </p:cTn>
                              </p:par>
                              <p:par>
                                <p:cTn id="31" presetID="42" presetClass="exit" presetSubtype="0" fill="hold" grpId="1" nodeType="withEffect">
                                  <p:stCondLst>
                                    <p:cond delay="0"/>
                                  </p:stCondLst>
                                  <p:childTnLst>
                                    <p:animEffect transition="out" filter="fade">
                                      <p:cBhvr>
                                        <p:cTn id="32" dur="1000"/>
                                        <p:tgtEl>
                                          <p:spTgt spid="2049"/>
                                        </p:tgtEl>
                                      </p:cBhvr>
                                    </p:animEffect>
                                    <p:anim calcmode="lin" valueType="num">
                                      <p:cBhvr>
                                        <p:cTn id="33" dur="1000"/>
                                        <p:tgtEl>
                                          <p:spTgt spid="2049"/>
                                        </p:tgtEl>
                                        <p:attrNameLst>
                                          <p:attrName>ppt_x</p:attrName>
                                        </p:attrNameLst>
                                      </p:cBhvr>
                                      <p:tavLst>
                                        <p:tav tm="0">
                                          <p:val>
                                            <p:strVal val="ppt_x"/>
                                          </p:val>
                                        </p:tav>
                                        <p:tav tm="100000">
                                          <p:val>
                                            <p:strVal val="ppt_x"/>
                                          </p:val>
                                        </p:tav>
                                      </p:tavLst>
                                    </p:anim>
                                    <p:anim calcmode="lin" valueType="num">
                                      <p:cBhvr>
                                        <p:cTn id="34" dur="1000"/>
                                        <p:tgtEl>
                                          <p:spTgt spid="2049"/>
                                        </p:tgtEl>
                                        <p:attrNameLst>
                                          <p:attrName>ppt_y</p:attrName>
                                        </p:attrNameLst>
                                      </p:cBhvr>
                                      <p:tavLst>
                                        <p:tav tm="0">
                                          <p:val>
                                            <p:strVal val="ppt_y"/>
                                          </p:val>
                                        </p:tav>
                                        <p:tav tm="100000">
                                          <p:val>
                                            <p:strVal val="ppt_y+.1"/>
                                          </p:val>
                                        </p:tav>
                                      </p:tavLst>
                                    </p:anim>
                                    <p:set>
                                      <p:cBhvr>
                                        <p:cTn id="35" dur="1" fill="hold">
                                          <p:stCondLst>
                                            <p:cond delay="999"/>
                                          </p:stCondLst>
                                        </p:cTn>
                                        <p:tgtEl>
                                          <p:spTgt spid="2049"/>
                                        </p:tgtEl>
                                        <p:attrNameLst>
                                          <p:attrName>style.visibility</p:attrName>
                                        </p:attrNameLst>
                                      </p:cBhvr>
                                      <p:to>
                                        <p:strVal val="hidden"/>
                                      </p:to>
                                    </p:set>
                                  </p:childTnLst>
                                </p:cTn>
                              </p:par>
                            </p:childTnLst>
                          </p:cTn>
                        </p:par>
                      </p:childTnLst>
                    </p:cTn>
                  </p:par>
                  <p:par>
                    <p:cTn id="36" fill="hold">
                      <p:stCondLst>
                        <p:cond delay="indefinite"/>
                      </p:stCondLst>
                      <p:childTnLst>
                        <p:par>
                          <p:cTn id="37" fill="hold">
                            <p:stCondLst>
                              <p:cond delay="0"/>
                            </p:stCondLst>
                            <p:childTnLst>
                              <p:par>
                                <p:cTn id="38" presetID="37" presetClass="entr" presetSubtype="0" fill="hold" nodeType="clickEffect">
                                  <p:stCondLst>
                                    <p:cond delay="0"/>
                                  </p:stCondLst>
                                  <p:childTnLst>
                                    <p:set>
                                      <p:cBhvr>
                                        <p:cTn id="39" dur="1" fill="hold">
                                          <p:stCondLst>
                                            <p:cond delay="0"/>
                                          </p:stCondLst>
                                        </p:cTn>
                                        <p:tgtEl>
                                          <p:spTgt spid="2052"/>
                                        </p:tgtEl>
                                        <p:attrNameLst>
                                          <p:attrName>style.visibility</p:attrName>
                                        </p:attrNameLst>
                                      </p:cBhvr>
                                      <p:to>
                                        <p:strVal val="visible"/>
                                      </p:to>
                                    </p:set>
                                    <p:animEffect transition="in" filter="fade">
                                      <p:cBhvr>
                                        <p:cTn id="40" dur="1000"/>
                                        <p:tgtEl>
                                          <p:spTgt spid="2052"/>
                                        </p:tgtEl>
                                      </p:cBhvr>
                                    </p:animEffect>
                                    <p:anim calcmode="lin" valueType="num">
                                      <p:cBhvr>
                                        <p:cTn id="41" dur="1000" fill="hold"/>
                                        <p:tgtEl>
                                          <p:spTgt spid="2052"/>
                                        </p:tgtEl>
                                        <p:attrNameLst>
                                          <p:attrName>ppt_x</p:attrName>
                                        </p:attrNameLst>
                                      </p:cBhvr>
                                      <p:tavLst>
                                        <p:tav tm="0">
                                          <p:val>
                                            <p:strVal val="#ppt_x"/>
                                          </p:val>
                                        </p:tav>
                                        <p:tav tm="100000">
                                          <p:val>
                                            <p:strVal val="#ppt_x"/>
                                          </p:val>
                                        </p:tav>
                                      </p:tavLst>
                                    </p:anim>
                                    <p:anim calcmode="lin" valueType="num">
                                      <p:cBhvr>
                                        <p:cTn id="42" dur="900" decel="100000" fill="hold"/>
                                        <p:tgtEl>
                                          <p:spTgt spid="2052"/>
                                        </p:tgtEl>
                                        <p:attrNameLst>
                                          <p:attrName>ppt_y</p:attrName>
                                        </p:attrNameLst>
                                      </p:cBhvr>
                                      <p:tavLst>
                                        <p:tav tm="0">
                                          <p:val>
                                            <p:strVal val="#ppt_y+1"/>
                                          </p:val>
                                        </p:tav>
                                        <p:tav tm="100000">
                                          <p:val>
                                            <p:strVal val="#ppt_y-.03"/>
                                          </p:val>
                                        </p:tav>
                                      </p:tavLst>
                                    </p:anim>
                                    <p:anim calcmode="lin" valueType="num">
                                      <p:cBhvr>
                                        <p:cTn id="43" dur="100" accel="100000" fill="hold">
                                          <p:stCondLst>
                                            <p:cond delay="900"/>
                                          </p:stCondLst>
                                        </p:cTn>
                                        <p:tgtEl>
                                          <p:spTgt spid="2052"/>
                                        </p:tgtEl>
                                        <p:attrNameLst>
                                          <p:attrName>ppt_y</p:attrName>
                                        </p:attrNameLst>
                                      </p:cBhvr>
                                      <p:tavLst>
                                        <p:tav tm="0">
                                          <p:val>
                                            <p:strVal val="#ppt_y-.03"/>
                                          </p:val>
                                        </p:tav>
                                        <p:tav tm="100000">
                                          <p:val>
                                            <p:strVal val="#ppt_y"/>
                                          </p:val>
                                        </p:tav>
                                      </p:tavLst>
                                    </p:anim>
                                  </p:childTnLst>
                                </p:cTn>
                              </p:par>
                              <p:par>
                                <p:cTn id="44" presetID="37" presetClass="entr" presetSubtype="0" fill="hold" grpId="0" nodeType="with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fade">
                                      <p:cBhvr>
                                        <p:cTn id="46" dur="1000"/>
                                        <p:tgtEl>
                                          <p:spTgt spid="13"/>
                                        </p:tgtEl>
                                      </p:cBhvr>
                                    </p:animEffect>
                                    <p:anim calcmode="lin" valueType="num">
                                      <p:cBhvr>
                                        <p:cTn id="47" dur="1000" fill="hold"/>
                                        <p:tgtEl>
                                          <p:spTgt spid="13"/>
                                        </p:tgtEl>
                                        <p:attrNameLst>
                                          <p:attrName>ppt_x</p:attrName>
                                        </p:attrNameLst>
                                      </p:cBhvr>
                                      <p:tavLst>
                                        <p:tav tm="0">
                                          <p:val>
                                            <p:strVal val="#ppt_x"/>
                                          </p:val>
                                        </p:tav>
                                        <p:tav tm="100000">
                                          <p:val>
                                            <p:strVal val="#ppt_x"/>
                                          </p:val>
                                        </p:tav>
                                      </p:tavLst>
                                    </p:anim>
                                    <p:anim calcmode="lin" valueType="num">
                                      <p:cBhvr>
                                        <p:cTn id="48" dur="900" decel="100000" fill="hold"/>
                                        <p:tgtEl>
                                          <p:spTgt spid="13"/>
                                        </p:tgtEl>
                                        <p:attrNameLst>
                                          <p:attrName>ppt_y</p:attrName>
                                        </p:attrNameLst>
                                      </p:cBhvr>
                                      <p:tavLst>
                                        <p:tav tm="0">
                                          <p:val>
                                            <p:strVal val="#ppt_y+1"/>
                                          </p:val>
                                        </p:tav>
                                        <p:tav tm="100000">
                                          <p:val>
                                            <p:strVal val="#ppt_y-.03"/>
                                          </p:val>
                                        </p:tav>
                                      </p:tavLst>
                                    </p:anim>
                                    <p:anim calcmode="lin" valueType="num">
                                      <p:cBhvr>
                                        <p:cTn id="49"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37" presetClass="exit" presetSubtype="0" fill="hold" nodeType="clickEffect">
                                  <p:stCondLst>
                                    <p:cond delay="0"/>
                                  </p:stCondLst>
                                  <p:childTnLst>
                                    <p:animEffect transition="out" filter="fade">
                                      <p:cBhvr>
                                        <p:cTn id="53" dur="1000"/>
                                        <p:tgtEl>
                                          <p:spTgt spid="2052"/>
                                        </p:tgtEl>
                                      </p:cBhvr>
                                    </p:animEffect>
                                    <p:anim calcmode="lin" valueType="num">
                                      <p:cBhvr>
                                        <p:cTn id="54" dur="1000"/>
                                        <p:tgtEl>
                                          <p:spTgt spid="2052"/>
                                        </p:tgtEl>
                                        <p:attrNameLst>
                                          <p:attrName>ppt_x</p:attrName>
                                        </p:attrNameLst>
                                      </p:cBhvr>
                                      <p:tavLst>
                                        <p:tav tm="0">
                                          <p:val>
                                            <p:strVal val="ppt_x"/>
                                          </p:val>
                                        </p:tav>
                                        <p:tav tm="100000">
                                          <p:val>
                                            <p:strVal val="ppt_x"/>
                                          </p:val>
                                        </p:tav>
                                      </p:tavLst>
                                    </p:anim>
                                    <p:anim calcmode="lin" valueType="num">
                                      <p:cBhvr>
                                        <p:cTn id="55" dur="100" decel="100000"/>
                                        <p:tgtEl>
                                          <p:spTgt spid="2052"/>
                                        </p:tgtEl>
                                        <p:attrNameLst>
                                          <p:attrName>ppt_y</p:attrName>
                                        </p:attrNameLst>
                                      </p:cBhvr>
                                      <p:tavLst>
                                        <p:tav tm="0">
                                          <p:val>
                                            <p:strVal val="ppt_y"/>
                                          </p:val>
                                        </p:tav>
                                        <p:tav tm="100000">
                                          <p:val>
                                            <p:strVal val="ppt_y-.03"/>
                                          </p:val>
                                        </p:tav>
                                      </p:tavLst>
                                    </p:anim>
                                    <p:anim calcmode="lin" valueType="num">
                                      <p:cBhvr>
                                        <p:cTn id="56" dur="900" accel="100000">
                                          <p:stCondLst>
                                            <p:cond delay="100"/>
                                          </p:stCondLst>
                                        </p:cTn>
                                        <p:tgtEl>
                                          <p:spTgt spid="2052"/>
                                        </p:tgtEl>
                                        <p:attrNameLst>
                                          <p:attrName>ppt_y</p:attrName>
                                        </p:attrNameLst>
                                      </p:cBhvr>
                                      <p:tavLst>
                                        <p:tav tm="0">
                                          <p:val>
                                            <p:strVal val="ppt_y"/>
                                          </p:val>
                                        </p:tav>
                                        <p:tav tm="100000">
                                          <p:val>
                                            <p:strVal val="ppt_y+1"/>
                                          </p:val>
                                        </p:tav>
                                      </p:tavLst>
                                    </p:anim>
                                    <p:set>
                                      <p:cBhvr>
                                        <p:cTn id="57" dur="1" fill="hold">
                                          <p:stCondLst>
                                            <p:cond delay="999"/>
                                          </p:stCondLst>
                                        </p:cTn>
                                        <p:tgtEl>
                                          <p:spTgt spid="2052"/>
                                        </p:tgtEl>
                                        <p:attrNameLst>
                                          <p:attrName>style.visibility</p:attrName>
                                        </p:attrNameLst>
                                      </p:cBhvr>
                                      <p:to>
                                        <p:strVal val="hidden"/>
                                      </p:to>
                                    </p:set>
                                  </p:childTnLst>
                                </p:cTn>
                              </p:par>
                              <p:par>
                                <p:cTn id="58" presetID="37" presetClass="exit" presetSubtype="0" fill="hold" grpId="1" nodeType="withEffect">
                                  <p:stCondLst>
                                    <p:cond delay="0"/>
                                  </p:stCondLst>
                                  <p:childTnLst>
                                    <p:animEffect transition="out" filter="fade">
                                      <p:cBhvr>
                                        <p:cTn id="59" dur="1000"/>
                                        <p:tgtEl>
                                          <p:spTgt spid="13"/>
                                        </p:tgtEl>
                                      </p:cBhvr>
                                    </p:animEffect>
                                    <p:anim calcmode="lin" valueType="num">
                                      <p:cBhvr>
                                        <p:cTn id="60" dur="1000"/>
                                        <p:tgtEl>
                                          <p:spTgt spid="13"/>
                                        </p:tgtEl>
                                        <p:attrNameLst>
                                          <p:attrName>ppt_x</p:attrName>
                                        </p:attrNameLst>
                                      </p:cBhvr>
                                      <p:tavLst>
                                        <p:tav tm="0">
                                          <p:val>
                                            <p:strVal val="ppt_x"/>
                                          </p:val>
                                        </p:tav>
                                        <p:tav tm="100000">
                                          <p:val>
                                            <p:strVal val="ppt_x"/>
                                          </p:val>
                                        </p:tav>
                                      </p:tavLst>
                                    </p:anim>
                                    <p:anim calcmode="lin" valueType="num">
                                      <p:cBhvr>
                                        <p:cTn id="61" dur="100" decel="100000"/>
                                        <p:tgtEl>
                                          <p:spTgt spid="13"/>
                                        </p:tgtEl>
                                        <p:attrNameLst>
                                          <p:attrName>ppt_y</p:attrName>
                                        </p:attrNameLst>
                                      </p:cBhvr>
                                      <p:tavLst>
                                        <p:tav tm="0">
                                          <p:val>
                                            <p:strVal val="ppt_y"/>
                                          </p:val>
                                        </p:tav>
                                        <p:tav tm="100000">
                                          <p:val>
                                            <p:strVal val="ppt_y-.03"/>
                                          </p:val>
                                        </p:tav>
                                      </p:tavLst>
                                    </p:anim>
                                    <p:anim calcmode="lin" valueType="num">
                                      <p:cBhvr>
                                        <p:cTn id="62" dur="900" accel="100000">
                                          <p:stCondLst>
                                            <p:cond delay="100"/>
                                          </p:stCondLst>
                                        </p:cTn>
                                        <p:tgtEl>
                                          <p:spTgt spid="13"/>
                                        </p:tgtEl>
                                        <p:attrNameLst>
                                          <p:attrName>ppt_y</p:attrName>
                                        </p:attrNameLst>
                                      </p:cBhvr>
                                      <p:tavLst>
                                        <p:tav tm="0">
                                          <p:val>
                                            <p:strVal val="ppt_y"/>
                                          </p:val>
                                        </p:tav>
                                        <p:tav tm="100000">
                                          <p:val>
                                            <p:strVal val="ppt_y+1"/>
                                          </p:val>
                                        </p:tav>
                                      </p:tavLst>
                                    </p:anim>
                                    <p:set>
                                      <p:cBhvr>
                                        <p:cTn id="63" dur="1" fill="hold">
                                          <p:stCondLst>
                                            <p:cond delay="999"/>
                                          </p:stCondLst>
                                        </p:cTn>
                                        <p:tgtEl>
                                          <p:spTgt spid="13"/>
                                        </p:tgtEl>
                                        <p:attrNameLst>
                                          <p:attrName>style.visibility</p:attrName>
                                        </p:attrNameLst>
                                      </p:cBhvr>
                                      <p:to>
                                        <p:strVal val="hidden"/>
                                      </p:to>
                                    </p:set>
                                  </p:childTnLst>
                                </p:cTn>
                              </p:par>
                            </p:childTnLst>
                          </p:cTn>
                        </p:par>
                      </p:childTnLst>
                    </p:cTn>
                  </p:par>
                  <p:par>
                    <p:cTn id="64" fill="hold">
                      <p:stCondLst>
                        <p:cond delay="indefinite"/>
                      </p:stCondLst>
                      <p:childTnLst>
                        <p:par>
                          <p:cTn id="65" fill="hold">
                            <p:stCondLst>
                              <p:cond delay="0"/>
                            </p:stCondLst>
                            <p:childTnLst>
                              <p:par>
                                <p:cTn id="66" presetID="37" presetClass="entr" presetSubtype="0" fill="hold" nodeType="clickEffect">
                                  <p:stCondLst>
                                    <p:cond delay="0"/>
                                  </p:stCondLst>
                                  <p:childTnLst>
                                    <p:set>
                                      <p:cBhvr>
                                        <p:cTn id="67" dur="1" fill="hold">
                                          <p:stCondLst>
                                            <p:cond delay="0"/>
                                          </p:stCondLst>
                                        </p:cTn>
                                        <p:tgtEl>
                                          <p:spTgt spid="2055"/>
                                        </p:tgtEl>
                                        <p:attrNameLst>
                                          <p:attrName>style.visibility</p:attrName>
                                        </p:attrNameLst>
                                      </p:cBhvr>
                                      <p:to>
                                        <p:strVal val="visible"/>
                                      </p:to>
                                    </p:set>
                                    <p:animEffect transition="in" filter="fade">
                                      <p:cBhvr>
                                        <p:cTn id="68" dur="1000"/>
                                        <p:tgtEl>
                                          <p:spTgt spid="2055"/>
                                        </p:tgtEl>
                                      </p:cBhvr>
                                    </p:animEffect>
                                    <p:anim calcmode="lin" valueType="num">
                                      <p:cBhvr>
                                        <p:cTn id="69" dur="1000" fill="hold"/>
                                        <p:tgtEl>
                                          <p:spTgt spid="2055"/>
                                        </p:tgtEl>
                                        <p:attrNameLst>
                                          <p:attrName>ppt_x</p:attrName>
                                        </p:attrNameLst>
                                      </p:cBhvr>
                                      <p:tavLst>
                                        <p:tav tm="0">
                                          <p:val>
                                            <p:strVal val="#ppt_x"/>
                                          </p:val>
                                        </p:tav>
                                        <p:tav tm="100000">
                                          <p:val>
                                            <p:strVal val="#ppt_x"/>
                                          </p:val>
                                        </p:tav>
                                      </p:tavLst>
                                    </p:anim>
                                    <p:anim calcmode="lin" valueType="num">
                                      <p:cBhvr>
                                        <p:cTn id="70" dur="900" decel="100000" fill="hold"/>
                                        <p:tgtEl>
                                          <p:spTgt spid="2055"/>
                                        </p:tgtEl>
                                        <p:attrNameLst>
                                          <p:attrName>ppt_y</p:attrName>
                                        </p:attrNameLst>
                                      </p:cBhvr>
                                      <p:tavLst>
                                        <p:tav tm="0">
                                          <p:val>
                                            <p:strVal val="#ppt_y+1"/>
                                          </p:val>
                                        </p:tav>
                                        <p:tav tm="100000">
                                          <p:val>
                                            <p:strVal val="#ppt_y-.03"/>
                                          </p:val>
                                        </p:tav>
                                      </p:tavLst>
                                    </p:anim>
                                    <p:anim calcmode="lin" valueType="num">
                                      <p:cBhvr>
                                        <p:cTn id="71" dur="100" accel="100000" fill="hold">
                                          <p:stCondLst>
                                            <p:cond delay="900"/>
                                          </p:stCondLst>
                                        </p:cTn>
                                        <p:tgtEl>
                                          <p:spTgt spid="2055"/>
                                        </p:tgtEl>
                                        <p:attrNameLst>
                                          <p:attrName>ppt_y</p:attrName>
                                        </p:attrNameLst>
                                      </p:cBhvr>
                                      <p:tavLst>
                                        <p:tav tm="0">
                                          <p:val>
                                            <p:strVal val="#ppt_y-.03"/>
                                          </p:val>
                                        </p:tav>
                                        <p:tav tm="100000">
                                          <p:val>
                                            <p:strVal val="#ppt_y"/>
                                          </p:val>
                                        </p:tav>
                                      </p:tavLst>
                                    </p:anim>
                                  </p:childTnLst>
                                </p:cTn>
                              </p:par>
                              <p:par>
                                <p:cTn id="72" presetID="37" presetClass="entr" presetSubtype="0" fill="hold" nodeType="withEffect">
                                  <p:stCondLst>
                                    <p:cond delay="0"/>
                                  </p:stCondLst>
                                  <p:childTnLst>
                                    <p:set>
                                      <p:cBhvr>
                                        <p:cTn id="73" dur="1" fill="hold">
                                          <p:stCondLst>
                                            <p:cond delay="0"/>
                                          </p:stCondLst>
                                        </p:cTn>
                                        <p:tgtEl>
                                          <p:spTgt spid="2056"/>
                                        </p:tgtEl>
                                        <p:attrNameLst>
                                          <p:attrName>style.visibility</p:attrName>
                                        </p:attrNameLst>
                                      </p:cBhvr>
                                      <p:to>
                                        <p:strVal val="visible"/>
                                      </p:to>
                                    </p:set>
                                    <p:animEffect transition="in" filter="fade">
                                      <p:cBhvr>
                                        <p:cTn id="74" dur="1000"/>
                                        <p:tgtEl>
                                          <p:spTgt spid="2056"/>
                                        </p:tgtEl>
                                      </p:cBhvr>
                                    </p:animEffect>
                                    <p:anim calcmode="lin" valueType="num">
                                      <p:cBhvr>
                                        <p:cTn id="75" dur="1000" fill="hold"/>
                                        <p:tgtEl>
                                          <p:spTgt spid="2056"/>
                                        </p:tgtEl>
                                        <p:attrNameLst>
                                          <p:attrName>ppt_x</p:attrName>
                                        </p:attrNameLst>
                                      </p:cBhvr>
                                      <p:tavLst>
                                        <p:tav tm="0">
                                          <p:val>
                                            <p:strVal val="#ppt_x"/>
                                          </p:val>
                                        </p:tav>
                                        <p:tav tm="100000">
                                          <p:val>
                                            <p:strVal val="#ppt_x"/>
                                          </p:val>
                                        </p:tav>
                                      </p:tavLst>
                                    </p:anim>
                                    <p:anim calcmode="lin" valueType="num">
                                      <p:cBhvr>
                                        <p:cTn id="76" dur="900" decel="100000" fill="hold"/>
                                        <p:tgtEl>
                                          <p:spTgt spid="2056"/>
                                        </p:tgtEl>
                                        <p:attrNameLst>
                                          <p:attrName>ppt_y</p:attrName>
                                        </p:attrNameLst>
                                      </p:cBhvr>
                                      <p:tavLst>
                                        <p:tav tm="0">
                                          <p:val>
                                            <p:strVal val="#ppt_y+1"/>
                                          </p:val>
                                        </p:tav>
                                        <p:tav tm="100000">
                                          <p:val>
                                            <p:strVal val="#ppt_y-.03"/>
                                          </p:val>
                                        </p:tav>
                                      </p:tavLst>
                                    </p:anim>
                                    <p:anim calcmode="lin" valueType="num">
                                      <p:cBhvr>
                                        <p:cTn id="77" dur="100" accel="100000" fill="hold">
                                          <p:stCondLst>
                                            <p:cond delay="900"/>
                                          </p:stCondLst>
                                        </p:cTn>
                                        <p:tgtEl>
                                          <p:spTgt spid="2056"/>
                                        </p:tgtEl>
                                        <p:attrNameLst>
                                          <p:attrName>ppt_y</p:attrName>
                                        </p:attrNameLst>
                                      </p:cBhvr>
                                      <p:tavLst>
                                        <p:tav tm="0">
                                          <p:val>
                                            <p:strVal val="#ppt_y-.03"/>
                                          </p:val>
                                        </p:tav>
                                        <p:tav tm="100000">
                                          <p:val>
                                            <p:strVal val="#ppt_y"/>
                                          </p:val>
                                        </p:tav>
                                      </p:tavLst>
                                    </p:anim>
                                  </p:childTnLst>
                                </p:cTn>
                              </p:par>
                              <p:par>
                                <p:cTn id="78" presetID="37" presetClass="entr" presetSubtype="0" fill="hold" grpId="0" nodeType="withEffect">
                                  <p:stCondLst>
                                    <p:cond delay="0"/>
                                  </p:stCondLst>
                                  <p:childTnLst>
                                    <p:set>
                                      <p:cBhvr>
                                        <p:cTn id="79" dur="1" fill="hold">
                                          <p:stCondLst>
                                            <p:cond delay="0"/>
                                          </p:stCondLst>
                                        </p:cTn>
                                        <p:tgtEl>
                                          <p:spTgt spid="16"/>
                                        </p:tgtEl>
                                        <p:attrNameLst>
                                          <p:attrName>style.visibility</p:attrName>
                                        </p:attrNameLst>
                                      </p:cBhvr>
                                      <p:to>
                                        <p:strVal val="visible"/>
                                      </p:to>
                                    </p:set>
                                    <p:animEffect transition="in" filter="fade">
                                      <p:cBhvr>
                                        <p:cTn id="80" dur="1000"/>
                                        <p:tgtEl>
                                          <p:spTgt spid="16"/>
                                        </p:tgtEl>
                                      </p:cBhvr>
                                    </p:animEffect>
                                    <p:anim calcmode="lin" valueType="num">
                                      <p:cBhvr>
                                        <p:cTn id="81" dur="1000" fill="hold"/>
                                        <p:tgtEl>
                                          <p:spTgt spid="16"/>
                                        </p:tgtEl>
                                        <p:attrNameLst>
                                          <p:attrName>ppt_x</p:attrName>
                                        </p:attrNameLst>
                                      </p:cBhvr>
                                      <p:tavLst>
                                        <p:tav tm="0">
                                          <p:val>
                                            <p:strVal val="#ppt_x"/>
                                          </p:val>
                                        </p:tav>
                                        <p:tav tm="100000">
                                          <p:val>
                                            <p:strVal val="#ppt_x"/>
                                          </p:val>
                                        </p:tav>
                                      </p:tavLst>
                                    </p:anim>
                                    <p:anim calcmode="lin" valueType="num">
                                      <p:cBhvr>
                                        <p:cTn id="82" dur="900" decel="100000" fill="hold"/>
                                        <p:tgtEl>
                                          <p:spTgt spid="16"/>
                                        </p:tgtEl>
                                        <p:attrNameLst>
                                          <p:attrName>ppt_y</p:attrName>
                                        </p:attrNameLst>
                                      </p:cBhvr>
                                      <p:tavLst>
                                        <p:tav tm="0">
                                          <p:val>
                                            <p:strVal val="#ppt_y+1"/>
                                          </p:val>
                                        </p:tav>
                                        <p:tav tm="100000">
                                          <p:val>
                                            <p:strVal val="#ppt_y-.03"/>
                                          </p:val>
                                        </p:tav>
                                      </p:tavLst>
                                    </p:anim>
                                    <p:anim calcmode="lin" valueType="num">
                                      <p:cBhvr>
                                        <p:cTn id="83"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childTnLst>
                          </p:cTn>
                        </p:par>
                      </p:childTnLst>
                    </p:cTn>
                  </p:par>
                  <p:par>
                    <p:cTn id="84" fill="hold">
                      <p:stCondLst>
                        <p:cond delay="indefinite"/>
                      </p:stCondLst>
                      <p:childTnLst>
                        <p:par>
                          <p:cTn id="85" fill="hold">
                            <p:stCondLst>
                              <p:cond delay="0"/>
                            </p:stCondLst>
                            <p:childTnLst>
                              <p:par>
                                <p:cTn id="86" presetID="37" presetClass="exit" presetSubtype="0" fill="hold" nodeType="clickEffect">
                                  <p:stCondLst>
                                    <p:cond delay="0"/>
                                  </p:stCondLst>
                                  <p:childTnLst>
                                    <p:animEffect transition="out" filter="fade">
                                      <p:cBhvr>
                                        <p:cTn id="87" dur="1000"/>
                                        <p:tgtEl>
                                          <p:spTgt spid="2055"/>
                                        </p:tgtEl>
                                      </p:cBhvr>
                                    </p:animEffect>
                                    <p:anim calcmode="lin" valueType="num">
                                      <p:cBhvr>
                                        <p:cTn id="88" dur="1000"/>
                                        <p:tgtEl>
                                          <p:spTgt spid="2055"/>
                                        </p:tgtEl>
                                        <p:attrNameLst>
                                          <p:attrName>ppt_x</p:attrName>
                                        </p:attrNameLst>
                                      </p:cBhvr>
                                      <p:tavLst>
                                        <p:tav tm="0">
                                          <p:val>
                                            <p:strVal val="ppt_x"/>
                                          </p:val>
                                        </p:tav>
                                        <p:tav tm="100000">
                                          <p:val>
                                            <p:strVal val="ppt_x"/>
                                          </p:val>
                                        </p:tav>
                                      </p:tavLst>
                                    </p:anim>
                                    <p:anim calcmode="lin" valueType="num">
                                      <p:cBhvr>
                                        <p:cTn id="89" dur="100" decel="100000"/>
                                        <p:tgtEl>
                                          <p:spTgt spid="2055"/>
                                        </p:tgtEl>
                                        <p:attrNameLst>
                                          <p:attrName>ppt_y</p:attrName>
                                        </p:attrNameLst>
                                      </p:cBhvr>
                                      <p:tavLst>
                                        <p:tav tm="0">
                                          <p:val>
                                            <p:strVal val="ppt_y"/>
                                          </p:val>
                                        </p:tav>
                                        <p:tav tm="100000">
                                          <p:val>
                                            <p:strVal val="ppt_y-.03"/>
                                          </p:val>
                                        </p:tav>
                                      </p:tavLst>
                                    </p:anim>
                                    <p:anim calcmode="lin" valueType="num">
                                      <p:cBhvr>
                                        <p:cTn id="90" dur="900" accel="100000">
                                          <p:stCondLst>
                                            <p:cond delay="100"/>
                                          </p:stCondLst>
                                        </p:cTn>
                                        <p:tgtEl>
                                          <p:spTgt spid="2055"/>
                                        </p:tgtEl>
                                        <p:attrNameLst>
                                          <p:attrName>ppt_y</p:attrName>
                                        </p:attrNameLst>
                                      </p:cBhvr>
                                      <p:tavLst>
                                        <p:tav tm="0">
                                          <p:val>
                                            <p:strVal val="ppt_y"/>
                                          </p:val>
                                        </p:tav>
                                        <p:tav tm="100000">
                                          <p:val>
                                            <p:strVal val="ppt_y+1"/>
                                          </p:val>
                                        </p:tav>
                                      </p:tavLst>
                                    </p:anim>
                                    <p:set>
                                      <p:cBhvr>
                                        <p:cTn id="91" dur="1" fill="hold">
                                          <p:stCondLst>
                                            <p:cond delay="999"/>
                                          </p:stCondLst>
                                        </p:cTn>
                                        <p:tgtEl>
                                          <p:spTgt spid="2055"/>
                                        </p:tgtEl>
                                        <p:attrNameLst>
                                          <p:attrName>style.visibility</p:attrName>
                                        </p:attrNameLst>
                                      </p:cBhvr>
                                      <p:to>
                                        <p:strVal val="hidden"/>
                                      </p:to>
                                    </p:set>
                                  </p:childTnLst>
                                </p:cTn>
                              </p:par>
                              <p:par>
                                <p:cTn id="92" presetID="37" presetClass="exit" presetSubtype="0" fill="hold" nodeType="withEffect">
                                  <p:stCondLst>
                                    <p:cond delay="0"/>
                                  </p:stCondLst>
                                  <p:childTnLst>
                                    <p:animEffect transition="out" filter="fade">
                                      <p:cBhvr>
                                        <p:cTn id="93" dur="1000"/>
                                        <p:tgtEl>
                                          <p:spTgt spid="2056"/>
                                        </p:tgtEl>
                                      </p:cBhvr>
                                    </p:animEffect>
                                    <p:anim calcmode="lin" valueType="num">
                                      <p:cBhvr>
                                        <p:cTn id="94" dur="1000"/>
                                        <p:tgtEl>
                                          <p:spTgt spid="2056"/>
                                        </p:tgtEl>
                                        <p:attrNameLst>
                                          <p:attrName>ppt_x</p:attrName>
                                        </p:attrNameLst>
                                      </p:cBhvr>
                                      <p:tavLst>
                                        <p:tav tm="0">
                                          <p:val>
                                            <p:strVal val="ppt_x"/>
                                          </p:val>
                                        </p:tav>
                                        <p:tav tm="100000">
                                          <p:val>
                                            <p:strVal val="ppt_x"/>
                                          </p:val>
                                        </p:tav>
                                      </p:tavLst>
                                    </p:anim>
                                    <p:anim calcmode="lin" valueType="num">
                                      <p:cBhvr>
                                        <p:cTn id="95" dur="100" decel="100000"/>
                                        <p:tgtEl>
                                          <p:spTgt spid="2056"/>
                                        </p:tgtEl>
                                        <p:attrNameLst>
                                          <p:attrName>ppt_y</p:attrName>
                                        </p:attrNameLst>
                                      </p:cBhvr>
                                      <p:tavLst>
                                        <p:tav tm="0">
                                          <p:val>
                                            <p:strVal val="ppt_y"/>
                                          </p:val>
                                        </p:tav>
                                        <p:tav tm="100000">
                                          <p:val>
                                            <p:strVal val="ppt_y-.03"/>
                                          </p:val>
                                        </p:tav>
                                      </p:tavLst>
                                    </p:anim>
                                    <p:anim calcmode="lin" valueType="num">
                                      <p:cBhvr>
                                        <p:cTn id="96" dur="900" accel="100000">
                                          <p:stCondLst>
                                            <p:cond delay="100"/>
                                          </p:stCondLst>
                                        </p:cTn>
                                        <p:tgtEl>
                                          <p:spTgt spid="2056"/>
                                        </p:tgtEl>
                                        <p:attrNameLst>
                                          <p:attrName>ppt_y</p:attrName>
                                        </p:attrNameLst>
                                      </p:cBhvr>
                                      <p:tavLst>
                                        <p:tav tm="0">
                                          <p:val>
                                            <p:strVal val="ppt_y"/>
                                          </p:val>
                                        </p:tav>
                                        <p:tav tm="100000">
                                          <p:val>
                                            <p:strVal val="ppt_y+1"/>
                                          </p:val>
                                        </p:tav>
                                      </p:tavLst>
                                    </p:anim>
                                    <p:set>
                                      <p:cBhvr>
                                        <p:cTn id="97" dur="1" fill="hold">
                                          <p:stCondLst>
                                            <p:cond delay="999"/>
                                          </p:stCondLst>
                                        </p:cTn>
                                        <p:tgtEl>
                                          <p:spTgt spid="2056"/>
                                        </p:tgtEl>
                                        <p:attrNameLst>
                                          <p:attrName>style.visibility</p:attrName>
                                        </p:attrNameLst>
                                      </p:cBhvr>
                                      <p:to>
                                        <p:strVal val="hidden"/>
                                      </p:to>
                                    </p:set>
                                  </p:childTnLst>
                                </p:cTn>
                              </p:par>
                              <p:par>
                                <p:cTn id="98" presetID="37" presetClass="exit" presetSubtype="0" fill="hold" grpId="1" nodeType="withEffect">
                                  <p:stCondLst>
                                    <p:cond delay="0"/>
                                  </p:stCondLst>
                                  <p:childTnLst>
                                    <p:animEffect transition="out" filter="fade">
                                      <p:cBhvr>
                                        <p:cTn id="99" dur="1000"/>
                                        <p:tgtEl>
                                          <p:spTgt spid="16"/>
                                        </p:tgtEl>
                                      </p:cBhvr>
                                    </p:animEffect>
                                    <p:anim calcmode="lin" valueType="num">
                                      <p:cBhvr>
                                        <p:cTn id="100" dur="1000"/>
                                        <p:tgtEl>
                                          <p:spTgt spid="16"/>
                                        </p:tgtEl>
                                        <p:attrNameLst>
                                          <p:attrName>ppt_x</p:attrName>
                                        </p:attrNameLst>
                                      </p:cBhvr>
                                      <p:tavLst>
                                        <p:tav tm="0">
                                          <p:val>
                                            <p:strVal val="ppt_x"/>
                                          </p:val>
                                        </p:tav>
                                        <p:tav tm="100000">
                                          <p:val>
                                            <p:strVal val="ppt_x"/>
                                          </p:val>
                                        </p:tav>
                                      </p:tavLst>
                                    </p:anim>
                                    <p:anim calcmode="lin" valueType="num">
                                      <p:cBhvr>
                                        <p:cTn id="101" dur="100" decel="100000"/>
                                        <p:tgtEl>
                                          <p:spTgt spid="16"/>
                                        </p:tgtEl>
                                        <p:attrNameLst>
                                          <p:attrName>ppt_y</p:attrName>
                                        </p:attrNameLst>
                                      </p:cBhvr>
                                      <p:tavLst>
                                        <p:tav tm="0">
                                          <p:val>
                                            <p:strVal val="ppt_y"/>
                                          </p:val>
                                        </p:tav>
                                        <p:tav tm="100000">
                                          <p:val>
                                            <p:strVal val="ppt_y-.03"/>
                                          </p:val>
                                        </p:tav>
                                      </p:tavLst>
                                    </p:anim>
                                    <p:anim calcmode="lin" valueType="num">
                                      <p:cBhvr>
                                        <p:cTn id="102" dur="900" accel="100000">
                                          <p:stCondLst>
                                            <p:cond delay="100"/>
                                          </p:stCondLst>
                                        </p:cTn>
                                        <p:tgtEl>
                                          <p:spTgt spid="16"/>
                                        </p:tgtEl>
                                        <p:attrNameLst>
                                          <p:attrName>ppt_y</p:attrName>
                                        </p:attrNameLst>
                                      </p:cBhvr>
                                      <p:tavLst>
                                        <p:tav tm="0">
                                          <p:val>
                                            <p:strVal val="ppt_y"/>
                                          </p:val>
                                        </p:tav>
                                        <p:tav tm="100000">
                                          <p:val>
                                            <p:strVal val="ppt_y+1"/>
                                          </p:val>
                                        </p:tav>
                                      </p:tavLst>
                                    </p:anim>
                                    <p:set>
                                      <p:cBhvr>
                                        <p:cTn id="103" dur="1" fill="hold">
                                          <p:stCondLst>
                                            <p:cond delay="999"/>
                                          </p:stCondLst>
                                        </p:cTn>
                                        <p:tgtEl>
                                          <p:spTgt spid="16"/>
                                        </p:tgtEl>
                                        <p:attrNameLst>
                                          <p:attrName>style.visibility</p:attrName>
                                        </p:attrNameLst>
                                      </p:cBhvr>
                                      <p:to>
                                        <p:strVal val="hidden"/>
                                      </p:to>
                                    </p:set>
                                  </p:childTnLst>
                                </p:cTn>
                              </p:par>
                            </p:childTnLst>
                          </p:cTn>
                        </p:par>
                      </p:childTnLst>
                    </p:cTn>
                  </p:par>
                  <p:par>
                    <p:cTn id="104" fill="hold">
                      <p:stCondLst>
                        <p:cond delay="indefinite"/>
                      </p:stCondLst>
                      <p:childTnLst>
                        <p:par>
                          <p:cTn id="105" fill="hold">
                            <p:stCondLst>
                              <p:cond delay="0"/>
                            </p:stCondLst>
                            <p:childTnLst>
                              <p:par>
                                <p:cTn id="106" presetID="47" presetClass="entr" presetSubtype="0" fill="hold" nodeType="clickEffect">
                                  <p:stCondLst>
                                    <p:cond delay="0"/>
                                  </p:stCondLst>
                                  <p:childTnLst>
                                    <p:set>
                                      <p:cBhvr>
                                        <p:cTn id="107" dur="1" fill="hold">
                                          <p:stCondLst>
                                            <p:cond delay="0"/>
                                          </p:stCondLst>
                                        </p:cTn>
                                        <p:tgtEl>
                                          <p:spTgt spid="2051"/>
                                        </p:tgtEl>
                                        <p:attrNameLst>
                                          <p:attrName>style.visibility</p:attrName>
                                        </p:attrNameLst>
                                      </p:cBhvr>
                                      <p:to>
                                        <p:strVal val="visible"/>
                                      </p:to>
                                    </p:set>
                                    <p:animEffect transition="in" filter="fade">
                                      <p:cBhvr>
                                        <p:cTn id="108" dur="1000"/>
                                        <p:tgtEl>
                                          <p:spTgt spid="2051"/>
                                        </p:tgtEl>
                                      </p:cBhvr>
                                    </p:animEffect>
                                    <p:anim calcmode="lin" valueType="num">
                                      <p:cBhvr>
                                        <p:cTn id="109" dur="1000" fill="hold"/>
                                        <p:tgtEl>
                                          <p:spTgt spid="2051"/>
                                        </p:tgtEl>
                                        <p:attrNameLst>
                                          <p:attrName>ppt_x</p:attrName>
                                        </p:attrNameLst>
                                      </p:cBhvr>
                                      <p:tavLst>
                                        <p:tav tm="0">
                                          <p:val>
                                            <p:strVal val="#ppt_x"/>
                                          </p:val>
                                        </p:tav>
                                        <p:tav tm="100000">
                                          <p:val>
                                            <p:strVal val="#ppt_x"/>
                                          </p:val>
                                        </p:tav>
                                      </p:tavLst>
                                    </p:anim>
                                    <p:anim calcmode="lin" valueType="num">
                                      <p:cBhvr>
                                        <p:cTn id="110" dur="1000" fill="hold"/>
                                        <p:tgtEl>
                                          <p:spTgt spid="2051"/>
                                        </p:tgtEl>
                                        <p:attrNameLst>
                                          <p:attrName>ppt_y</p:attrName>
                                        </p:attrNameLst>
                                      </p:cBhvr>
                                      <p:tavLst>
                                        <p:tav tm="0">
                                          <p:val>
                                            <p:strVal val="#ppt_y-.1"/>
                                          </p:val>
                                        </p:tav>
                                        <p:tav tm="100000">
                                          <p:val>
                                            <p:strVal val="#ppt_y"/>
                                          </p:val>
                                        </p:tav>
                                      </p:tavLst>
                                    </p:anim>
                                  </p:childTnLst>
                                </p:cTn>
                              </p:par>
                              <p:par>
                                <p:cTn id="111" presetID="37" presetClass="entr" presetSubtype="0" fill="hold" nodeType="withEffect">
                                  <p:stCondLst>
                                    <p:cond delay="0"/>
                                  </p:stCondLst>
                                  <p:childTnLst>
                                    <p:set>
                                      <p:cBhvr>
                                        <p:cTn id="112" dur="1" fill="hold">
                                          <p:stCondLst>
                                            <p:cond delay="0"/>
                                          </p:stCondLst>
                                        </p:cTn>
                                        <p:tgtEl>
                                          <p:spTgt spid="2053"/>
                                        </p:tgtEl>
                                        <p:attrNameLst>
                                          <p:attrName>style.visibility</p:attrName>
                                        </p:attrNameLst>
                                      </p:cBhvr>
                                      <p:to>
                                        <p:strVal val="visible"/>
                                      </p:to>
                                    </p:set>
                                    <p:animEffect transition="in" filter="fade">
                                      <p:cBhvr>
                                        <p:cTn id="113" dur="1000"/>
                                        <p:tgtEl>
                                          <p:spTgt spid="2053"/>
                                        </p:tgtEl>
                                      </p:cBhvr>
                                    </p:animEffect>
                                    <p:anim calcmode="lin" valueType="num">
                                      <p:cBhvr>
                                        <p:cTn id="114" dur="1000" fill="hold"/>
                                        <p:tgtEl>
                                          <p:spTgt spid="2053"/>
                                        </p:tgtEl>
                                        <p:attrNameLst>
                                          <p:attrName>ppt_x</p:attrName>
                                        </p:attrNameLst>
                                      </p:cBhvr>
                                      <p:tavLst>
                                        <p:tav tm="0">
                                          <p:val>
                                            <p:strVal val="#ppt_x"/>
                                          </p:val>
                                        </p:tav>
                                        <p:tav tm="100000">
                                          <p:val>
                                            <p:strVal val="#ppt_x"/>
                                          </p:val>
                                        </p:tav>
                                      </p:tavLst>
                                    </p:anim>
                                    <p:anim calcmode="lin" valueType="num">
                                      <p:cBhvr>
                                        <p:cTn id="115" dur="900" decel="100000" fill="hold"/>
                                        <p:tgtEl>
                                          <p:spTgt spid="2053"/>
                                        </p:tgtEl>
                                        <p:attrNameLst>
                                          <p:attrName>ppt_y</p:attrName>
                                        </p:attrNameLst>
                                      </p:cBhvr>
                                      <p:tavLst>
                                        <p:tav tm="0">
                                          <p:val>
                                            <p:strVal val="#ppt_y+1"/>
                                          </p:val>
                                        </p:tav>
                                        <p:tav tm="100000">
                                          <p:val>
                                            <p:strVal val="#ppt_y-.03"/>
                                          </p:val>
                                        </p:tav>
                                      </p:tavLst>
                                    </p:anim>
                                    <p:anim calcmode="lin" valueType="num">
                                      <p:cBhvr>
                                        <p:cTn id="116" dur="100" accel="100000" fill="hold">
                                          <p:stCondLst>
                                            <p:cond delay="900"/>
                                          </p:stCondLst>
                                        </p:cTn>
                                        <p:tgtEl>
                                          <p:spTgt spid="2053"/>
                                        </p:tgtEl>
                                        <p:attrNameLst>
                                          <p:attrName>ppt_y</p:attrName>
                                        </p:attrNameLst>
                                      </p:cBhvr>
                                      <p:tavLst>
                                        <p:tav tm="0">
                                          <p:val>
                                            <p:strVal val="#ppt_y-.03"/>
                                          </p:val>
                                        </p:tav>
                                        <p:tav tm="100000">
                                          <p:val>
                                            <p:strVal val="#ppt_y"/>
                                          </p:val>
                                        </p:tav>
                                      </p:tavLst>
                                    </p:anim>
                                  </p:childTnLst>
                                </p:cTn>
                              </p:par>
                              <p:par>
                                <p:cTn id="117" presetID="37" presetClass="entr" presetSubtype="0" fill="hold" nodeType="withEffect">
                                  <p:stCondLst>
                                    <p:cond delay="0"/>
                                  </p:stCondLst>
                                  <p:childTnLst>
                                    <p:set>
                                      <p:cBhvr>
                                        <p:cTn id="118" dur="1" fill="hold">
                                          <p:stCondLst>
                                            <p:cond delay="0"/>
                                          </p:stCondLst>
                                        </p:cTn>
                                        <p:tgtEl>
                                          <p:spTgt spid="2054"/>
                                        </p:tgtEl>
                                        <p:attrNameLst>
                                          <p:attrName>style.visibility</p:attrName>
                                        </p:attrNameLst>
                                      </p:cBhvr>
                                      <p:to>
                                        <p:strVal val="visible"/>
                                      </p:to>
                                    </p:set>
                                    <p:animEffect transition="in" filter="fade">
                                      <p:cBhvr>
                                        <p:cTn id="119" dur="1000"/>
                                        <p:tgtEl>
                                          <p:spTgt spid="2054"/>
                                        </p:tgtEl>
                                      </p:cBhvr>
                                    </p:animEffect>
                                    <p:anim calcmode="lin" valueType="num">
                                      <p:cBhvr>
                                        <p:cTn id="120" dur="1000" fill="hold"/>
                                        <p:tgtEl>
                                          <p:spTgt spid="2054"/>
                                        </p:tgtEl>
                                        <p:attrNameLst>
                                          <p:attrName>ppt_x</p:attrName>
                                        </p:attrNameLst>
                                      </p:cBhvr>
                                      <p:tavLst>
                                        <p:tav tm="0">
                                          <p:val>
                                            <p:strVal val="#ppt_x"/>
                                          </p:val>
                                        </p:tav>
                                        <p:tav tm="100000">
                                          <p:val>
                                            <p:strVal val="#ppt_x"/>
                                          </p:val>
                                        </p:tav>
                                      </p:tavLst>
                                    </p:anim>
                                    <p:anim calcmode="lin" valueType="num">
                                      <p:cBhvr>
                                        <p:cTn id="121" dur="900" decel="100000" fill="hold"/>
                                        <p:tgtEl>
                                          <p:spTgt spid="2054"/>
                                        </p:tgtEl>
                                        <p:attrNameLst>
                                          <p:attrName>ppt_y</p:attrName>
                                        </p:attrNameLst>
                                      </p:cBhvr>
                                      <p:tavLst>
                                        <p:tav tm="0">
                                          <p:val>
                                            <p:strVal val="#ppt_y+1"/>
                                          </p:val>
                                        </p:tav>
                                        <p:tav tm="100000">
                                          <p:val>
                                            <p:strVal val="#ppt_y-.03"/>
                                          </p:val>
                                        </p:tav>
                                      </p:tavLst>
                                    </p:anim>
                                    <p:anim calcmode="lin" valueType="num">
                                      <p:cBhvr>
                                        <p:cTn id="122" dur="100" accel="100000" fill="hold">
                                          <p:stCondLst>
                                            <p:cond delay="900"/>
                                          </p:stCondLst>
                                        </p:cTn>
                                        <p:tgtEl>
                                          <p:spTgt spid="2054"/>
                                        </p:tgtEl>
                                        <p:attrNameLst>
                                          <p:attrName>ppt_y</p:attrName>
                                        </p:attrNameLst>
                                      </p:cBhvr>
                                      <p:tavLst>
                                        <p:tav tm="0">
                                          <p:val>
                                            <p:strVal val="#ppt_y-.03"/>
                                          </p:val>
                                        </p:tav>
                                        <p:tav tm="100000">
                                          <p:val>
                                            <p:strVal val="#ppt_y"/>
                                          </p:val>
                                        </p:tav>
                                      </p:tavLst>
                                    </p:anim>
                                  </p:childTnLst>
                                </p:cTn>
                              </p:par>
                              <p:par>
                                <p:cTn id="123" presetID="37" presetClass="entr" presetSubtype="0" fill="hold" grpId="0" nodeType="withEffect">
                                  <p:stCondLst>
                                    <p:cond delay="0"/>
                                  </p:stCondLst>
                                  <p:childTnLst>
                                    <p:set>
                                      <p:cBhvr>
                                        <p:cTn id="124" dur="1" fill="hold">
                                          <p:stCondLst>
                                            <p:cond delay="0"/>
                                          </p:stCondLst>
                                        </p:cTn>
                                        <p:tgtEl>
                                          <p:spTgt spid="15"/>
                                        </p:tgtEl>
                                        <p:attrNameLst>
                                          <p:attrName>style.visibility</p:attrName>
                                        </p:attrNameLst>
                                      </p:cBhvr>
                                      <p:to>
                                        <p:strVal val="visible"/>
                                      </p:to>
                                    </p:set>
                                    <p:animEffect transition="in" filter="fade">
                                      <p:cBhvr>
                                        <p:cTn id="125" dur="1000"/>
                                        <p:tgtEl>
                                          <p:spTgt spid="15"/>
                                        </p:tgtEl>
                                      </p:cBhvr>
                                    </p:animEffect>
                                    <p:anim calcmode="lin" valueType="num">
                                      <p:cBhvr>
                                        <p:cTn id="126" dur="1000" fill="hold"/>
                                        <p:tgtEl>
                                          <p:spTgt spid="15"/>
                                        </p:tgtEl>
                                        <p:attrNameLst>
                                          <p:attrName>ppt_x</p:attrName>
                                        </p:attrNameLst>
                                      </p:cBhvr>
                                      <p:tavLst>
                                        <p:tav tm="0">
                                          <p:val>
                                            <p:strVal val="#ppt_x"/>
                                          </p:val>
                                        </p:tav>
                                        <p:tav tm="100000">
                                          <p:val>
                                            <p:strVal val="#ppt_x"/>
                                          </p:val>
                                        </p:tav>
                                      </p:tavLst>
                                    </p:anim>
                                    <p:anim calcmode="lin" valueType="num">
                                      <p:cBhvr>
                                        <p:cTn id="127" dur="900" decel="100000" fill="hold"/>
                                        <p:tgtEl>
                                          <p:spTgt spid="15"/>
                                        </p:tgtEl>
                                        <p:attrNameLst>
                                          <p:attrName>ppt_y</p:attrName>
                                        </p:attrNameLst>
                                      </p:cBhvr>
                                      <p:tavLst>
                                        <p:tav tm="0">
                                          <p:val>
                                            <p:strVal val="#ppt_y+1"/>
                                          </p:val>
                                        </p:tav>
                                        <p:tav tm="100000">
                                          <p:val>
                                            <p:strVal val="#ppt_y-.03"/>
                                          </p:val>
                                        </p:tav>
                                      </p:tavLst>
                                    </p:anim>
                                    <p:anim calcmode="lin" valueType="num">
                                      <p:cBhvr>
                                        <p:cTn id="128"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childTnLst>
                          </p:cTn>
                        </p:par>
                      </p:childTnLst>
                    </p:cTn>
                  </p:par>
                  <p:par>
                    <p:cTn id="129" fill="hold">
                      <p:stCondLst>
                        <p:cond delay="indefinite"/>
                      </p:stCondLst>
                      <p:childTnLst>
                        <p:par>
                          <p:cTn id="130" fill="hold">
                            <p:stCondLst>
                              <p:cond delay="0"/>
                            </p:stCondLst>
                            <p:childTnLst>
                              <p:par>
                                <p:cTn id="131" presetID="37" presetClass="exit" presetSubtype="0" fill="hold" nodeType="clickEffect">
                                  <p:stCondLst>
                                    <p:cond delay="0"/>
                                  </p:stCondLst>
                                  <p:childTnLst>
                                    <p:animEffect transition="out" filter="fade">
                                      <p:cBhvr>
                                        <p:cTn id="132" dur="1000"/>
                                        <p:tgtEl>
                                          <p:spTgt spid="2051"/>
                                        </p:tgtEl>
                                      </p:cBhvr>
                                    </p:animEffect>
                                    <p:anim calcmode="lin" valueType="num">
                                      <p:cBhvr>
                                        <p:cTn id="133" dur="1000"/>
                                        <p:tgtEl>
                                          <p:spTgt spid="2051"/>
                                        </p:tgtEl>
                                        <p:attrNameLst>
                                          <p:attrName>ppt_x</p:attrName>
                                        </p:attrNameLst>
                                      </p:cBhvr>
                                      <p:tavLst>
                                        <p:tav tm="0">
                                          <p:val>
                                            <p:strVal val="ppt_x"/>
                                          </p:val>
                                        </p:tav>
                                        <p:tav tm="100000">
                                          <p:val>
                                            <p:strVal val="ppt_x"/>
                                          </p:val>
                                        </p:tav>
                                      </p:tavLst>
                                    </p:anim>
                                    <p:anim calcmode="lin" valueType="num">
                                      <p:cBhvr>
                                        <p:cTn id="134" dur="100" decel="100000"/>
                                        <p:tgtEl>
                                          <p:spTgt spid="2051"/>
                                        </p:tgtEl>
                                        <p:attrNameLst>
                                          <p:attrName>ppt_y</p:attrName>
                                        </p:attrNameLst>
                                      </p:cBhvr>
                                      <p:tavLst>
                                        <p:tav tm="0">
                                          <p:val>
                                            <p:strVal val="ppt_y"/>
                                          </p:val>
                                        </p:tav>
                                        <p:tav tm="100000">
                                          <p:val>
                                            <p:strVal val="ppt_y-.03"/>
                                          </p:val>
                                        </p:tav>
                                      </p:tavLst>
                                    </p:anim>
                                    <p:anim calcmode="lin" valueType="num">
                                      <p:cBhvr>
                                        <p:cTn id="135" dur="900" accel="100000">
                                          <p:stCondLst>
                                            <p:cond delay="100"/>
                                          </p:stCondLst>
                                        </p:cTn>
                                        <p:tgtEl>
                                          <p:spTgt spid="2051"/>
                                        </p:tgtEl>
                                        <p:attrNameLst>
                                          <p:attrName>ppt_y</p:attrName>
                                        </p:attrNameLst>
                                      </p:cBhvr>
                                      <p:tavLst>
                                        <p:tav tm="0">
                                          <p:val>
                                            <p:strVal val="ppt_y"/>
                                          </p:val>
                                        </p:tav>
                                        <p:tav tm="100000">
                                          <p:val>
                                            <p:strVal val="ppt_y+1"/>
                                          </p:val>
                                        </p:tav>
                                      </p:tavLst>
                                    </p:anim>
                                    <p:set>
                                      <p:cBhvr>
                                        <p:cTn id="136" dur="1" fill="hold">
                                          <p:stCondLst>
                                            <p:cond delay="999"/>
                                          </p:stCondLst>
                                        </p:cTn>
                                        <p:tgtEl>
                                          <p:spTgt spid="2051"/>
                                        </p:tgtEl>
                                        <p:attrNameLst>
                                          <p:attrName>style.visibility</p:attrName>
                                        </p:attrNameLst>
                                      </p:cBhvr>
                                      <p:to>
                                        <p:strVal val="hidden"/>
                                      </p:to>
                                    </p:set>
                                  </p:childTnLst>
                                </p:cTn>
                              </p:par>
                              <p:par>
                                <p:cTn id="137" presetID="37" presetClass="exit" presetSubtype="0" fill="hold" nodeType="withEffect">
                                  <p:stCondLst>
                                    <p:cond delay="0"/>
                                  </p:stCondLst>
                                  <p:childTnLst>
                                    <p:animEffect transition="out" filter="fade">
                                      <p:cBhvr>
                                        <p:cTn id="138" dur="1000"/>
                                        <p:tgtEl>
                                          <p:spTgt spid="2053"/>
                                        </p:tgtEl>
                                      </p:cBhvr>
                                    </p:animEffect>
                                    <p:anim calcmode="lin" valueType="num">
                                      <p:cBhvr>
                                        <p:cTn id="139" dur="1000"/>
                                        <p:tgtEl>
                                          <p:spTgt spid="2053"/>
                                        </p:tgtEl>
                                        <p:attrNameLst>
                                          <p:attrName>ppt_x</p:attrName>
                                        </p:attrNameLst>
                                      </p:cBhvr>
                                      <p:tavLst>
                                        <p:tav tm="0">
                                          <p:val>
                                            <p:strVal val="ppt_x"/>
                                          </p:val>
                                        </p:tav>
                                        <p:tav tm="100000">
                                          <p:val>
                                            <p:strVal val="ppt_x"/>
                                          </p:val>
                                        </p:tav>
                                      </p:tavLst>
                                    </p:anim>
                                    <p:anim calcmode="lin" valueType="num">
                                      <p:cBhvr>
                                        <p:cTn id="140" dur="100" decel="100000"/>
                                        <p:tgtEl>
                                          <p:spTgt spid="2053"/>
                                        </p:tgtEl>
                                        <p:attrNameLst>
                                          <p:attrName>ppt_y</p:attrName>
                                        </p:attrNameLst>
                                      </p:cBhvr>
                                      <p:tavLst>
                                        <p:tav tm="0">
                                          <p:val>
                                            <p:strVal val="ppt_y"/>
                                          </p:val>
                                        </p:tav>
                                        <p:tav tm="100000">
                                          <p:val>
                                            <p:strVal val="ppt_y-.03"/>
                                          </p:val>
                                        </p:tav>
                                      </p:tavLst>
                                    </p:anim>
                                    <p:anim calcmode="lin" valueType="num">
                                      <p:cBhvr>
                                        <p:cTn id="141" dur="900" accel="100000">
                                          <p:stCondLst>
                                            <p:cond delay="100"/>
                                          </p:stCondLst>
                                        </p:cTn>
                                        <p:tgtEl>
                                          <p:spTgt spid="2053"/>
                                        </p:tgtEl>
                                        <p:attrNameLst>
                                          <p:attrName>ppt_y</p:attrName>
                                        </p:attrNameLst>
                                      </p:cBhvr>
                                      <p:tavLst>
                                        <p:tav tm="0">
                                          <p:val>
                                            <p:strVal val="ppt_y"/>
                                          </p:val>
                                        </p:tav>
                                        <p:tav tm="100000">
                                          <p:val>
                                            <p:strVal val="ppt_y+1"/>
                                          </p:val>
                                        </p:tav>
                                      </p:tavLst>
                                    </p:anim>
                                    <p:set>
                                      <p:cBhvr>
                                        <p:cTn id="142" dur="1" fill="hold">
                                          <p:stCondLst>
                                            <p:cond delay="999"/>
                                          </p:stCondLst>
                                        </p:cTn>
                                        <p:tgtEl>
                                          <p:spTgt spid="2053"/>
                                        </p:tgtEl>
                                        <p:attrNameLst>
                                          <p:attrName>style.visibility</p:attrName>
                                        </p:attrNameLst>
                                      </p:cBhvr>
                                      <p:to>
                                        <p:strVal val="hidden"/>
                                      </p:to>
                                    </p:set>
                                  </p:childTnLst>
                                </p:cTn>
                              </p:par>
                              <p:par>
                                <p:cTn id="143" presetID="37" presetClass="exit" presetSubtype="0" fill="hold" nodeType="withEffect">
                                  <p:stCondLst>
                                    <p:cond delay="0"/>
                                  </p:stCondLst>
                                  <p:childTnLst>
                                    <p:animEffect transition="out" filter="fade">
                                      <p:cBhvr>
                                        <p:cTn id="144" dur="1000"/>
                                        <p:tgtEl>
                                          <p:spTgt spid="2054"/>
                                        </p:tgtEl>
                                      </p:cBhvr>
                                    </p:animEffect>
                                    <p:anim calcmode="lin" valueType="num">
                                      <p:cBhvr>
                                        <p:cTn id="145" dur="1000"/>
                                        <p:tgtEl>
                                          <p:spTgt spid="2054"/>
                                        </p:tgtEl>
                                        <p:attrNameLst>
                                          <p:attrName>ppt_x</p:attrName>
                                        </p:attrNameLst>
                                      </p:cBhvr>
                                      <p:tavLst>
                                        <p:tav tm="0">
                                          <p:val>
                                            <p:strVal val="ppt_x"/>
                                          </p:val>
                                        </p:tav>
                                        <p:tav tm="100000">
                                          <p:val>
                                            <p:strVal val="ppt_x"/>
                                          </p:val>
                                        </p:tav>
                                      </p:tavLst>
                                    </p:anim>
                                    <p:anim calcmode="lin" valueType="num">
                                      <p:cBhvr>
                                        <p:cTn id="146" dur="100" decel="100000"/>
                                        <p:tgtEl>
                                          <p:spTgt spid="2054"/>
                                        </p:tgtEl>
                                        <p:attrNameLst>
                                          <p:attrName>ppt_y</p:attrName>
                                        </p:attrNameLst>
                                      </p:cBhvr>
                                      <p:tavLst>
                                        <p:tav tm="0">
                                          <p:val>
                                            <p:strVal val="ppt_y"/>
                                          </p:val>
                                        </p:tav>
                                        <p:tav tm="100000">
                                          <p:val>
                                            <p:strVal val="ppt_y-.03"/>
                                          </p:val>
                                        </p:tav>
                                      </p:tavLst>
                                    </p:anim>
                                    <p:anim calcmode="lin" valueType="num">
                                      <p:cBhvr>
                                        <p:cTn id="147" dur="900" accel="100000">
                                          <p:stCondLst>
                                            <p:cond delay="100"/>
                                          </p:stCondLst>
                                        </p:cTn>
                                        <p:tgtEl>
                                          <p:spTgt spid="2054"/>
                                        </p:tgtEl>
                                        <p:attrNameLst>
                                          <p:attrName>ppt_y</p:attrName>
                                        </p:attrNameLst>
                                      </p:cBhvr>
                                      <p:tavLst>
                                        <p:tav tm="0">
                                          <p:val>
                                            <p:strVal val="ppt_y"/>
                                          </p:val>
                                        </p:tav>
                                        <p:tav tm="100000">
                                          <p:val>
                                            <p:strVal val="ppt_y+1"/>
                                          </p:val>
                                        </p:tav>
                                      </p:tavLst>
                                    </p:anim>
                                    <p:set>
                                      <p:cBhvr>
                                        <p:cTn id="148" dur="1" fill="hold">
                                          <p:stCondLst>
                                            <p:cond delay="999"/>
                                          </p:stCondLst>
                                        </p:cTn>
                                        <p:tgtEl>
                                          <p:spTgt spid="2054"/>
                                        </p:tgtEl>
                                        <p:attrNameLst>
                                          <p:attrName>style.visibility</p:attrName>
                                        </p:attrNameLst>
                                      </p:cBhvr>
                                      <p:to>
                                        <p:strVal val="hidden"/>
                                      </p:to>
                                    </p:set>
                                  </p:childTnLst>
                                </p:cTn>
                              </p:par>
                              <p:par>
                                <p:cTn id="149" presetID="37" presetClass="exit" presetSubtype="0" fill="hold" grpId="1" nodeType="withEffect">
                                  <p:stCondLst>
                                    <p:cond delay="0"/>
                                  </p:stCondLst>
                                  <p:childTnLst>
                                    <p:animEffect transition="out" filter="fade">
                                      <p:cBhvr>
                                        <p:cTn id="150" dur="1000"/>
                                        <p:tgtEl>
                                          <p:spTgt spid="15"/>
                                        </p:tgtEl>
                                      </p:cBhvr>
                                    </p:animEffect>
                                    <p:anim calcmode="lin" valueType="num">
                                      <p:cBhvr>
                                        <p:cTn id="151" dur="1000"/>
                                        <p:tgtEl>
                                          <p:spTgt spid="15"/>
                                        </p:tgtEl>
                                        <p:attrNameLst>
                                          <p:attrName>ppt_x</p:attrName>
                                        </p:attrNameLst>
                                      </p:cBhvr>
                                      <p:tavLst>
                                        <p:tav tm="0">
                                          <p:val>
                                            <p:strVal val="ppt_x"/>
                                          </p:val>
                                        </p:tav>
                                        <p:tav tm="100000">
                                          <p:val>
                                            <p:strVal val="ppt_x"/>
                                          </p:val>
                                        </p:tav>
                                      </p:tavLst>
                                    </p:anim>
                                    <p:anim calcmode="lin" valueType="num">
                                      <p:cBhvr>
                                        <p:cTn id="152" dur="100" decel="100000"/>
                                        <p:tgtEl>
                                          <p:spTgt spid="15"/>
                                        </p:tgtEl>
                                        <p:attrNameLst>
                                          <p:attrName>ppt_y</p:attrName>
                                        </p:attrNameLst>
                                      </p:cBhvr>
                                      <p:tavLst>
                                        <p:tav tm="0">
                                          <p:val>
                                            <p:strVal val="ppt_y"/>
                                          </p:val>
                                        </p:tav>
                                        <p:tav tm="100000">
                                          <p:val>
                                            <p:strVal val="ppt_y-.03"/>
                                          </p:val>
                                        </p:tav>
                                      </p:tavLst>
                                    </p:anim>
                                    <p:anim calcmode="lin" valueType="num">
                                      <p:cBhvr>
                                        <p:cTn id="153" dur="900" accel="100000">
                                          <p:stCondLst>
                                            <p:cond delay="100"/>
                                          </p:stCondLst>
                                        </p:cTn>
                                        <p:tgtEl>
                                          <p:spTgt spid="15"/>
                                        </p:tgtEl>
                                        <p:attrNameLst>
                                          <p:attrName>ppt_y</p:attrName>
                                        </p:attrNameLst>
                                      </p:cBhvr>
                                      <p:tavLst>
                                        <p:tav tm="0">
                                          <p:val>
                                            <p:strVal val="ppt_y"/>
                                          </p:val>
                                        </p:tav>
                                        <p:tav tm="100000">
                                          <p:val>
                                            <p:strVal val="ppt_y+1"/>
                                          </p:val>
                                        </p:tav>
                                      </p:tavLst>
                                    </p:anim>
                                    <p:set>
                                      <p:cBhvr>
                                        <p:cTn id="154" dur="1" fill="hold">
                                          <p:stCondLst>
                                            <p:cond delay="999"/>
                                          </p:stCondLst>
                                        </p:cTn>
                                        <p:tgtEl>
                                          <p:spTgt spid="15"/>
                                        </p:tgtEl>
                                        <p:attrNameLst>
                                          <p:attrName>style.visibility</p:attrName>
                                        </p:attrNameLst>
                                      </p:cBhvr>
                                      <p:to>
                                        <p:strVal val="hidden"/>
                                      </p:to>
                                    </p:set>
                                  </p:childTnLst>
                                </p:cTn>
                              </p:par>
                            </p:childTnLst>
                          </p:cTn>
                        </p:par>
                      </p:childTnLst>
                    </p:cTn>
                  </p:par>
                  <p:par>
                    <p:cTn id="155" fill="hold">
                      <p:stCondLst>
                        <p:cond delay="indefinite"/>
                      </p:stCondLst>
                      <p:childTnLst>
                        <p:par>
                          <p:cTn id="156" fill="hold">
                            <p:stCondLst>
                              <p:cond delay="0"/>
                            </p:stCondLst>
                            <p:childTnLst>
                              <p:par>
                                <p:cTn id="157" presetID="37" presetClass="entr" presetSubtype="0" fill="hold" nodeType="clickEffect">
                                  <p:stCondLst>
                                    <p:cond delay="0"/>
                                  </p:stCondLst>
                                  <p:childTnLst>
                                    <p:set>
                                      <p:cBhvr>
                                        <p:cTn id="158" dur="1" fill="hold">
                                          <p:stCondLst>
                                            <p:cond delay="0"/>
                                          </p:stCondLst>
                                        </p:cTn>
                                        <p:tgtEl>
                                          <p:spTgt spid="5"/>
                                        </p:tgtEl>
                                        <p:attrNameLst>
                                          <p:attrName>style.visibility</p:attrName>
                                        </p:attrNameLst>
                                      </p:cBhvr>
                                      <p:to>
                                        <p:strVal val="visible"/>
                                      </p:to>
                                    </p:set>
                                    <p:animEffect transition="in" filter="fade">
                                      <p:cBhvr>
                                        <p:cTn id="159" dur="1000"/>
                                        <p:tgtEl>
                                          <p:spTgt spid="5"/>
                                        </p:tgtEl>
                                      </p:cBhvr>
                                    </p:animEffect>
                                    <p:anim calcmode="lin" valueType="num">
                                      <p:cBhvr>
                                        <p:cTn id="160" dur="1000" fill="hold"/>
                                        <p:tgtEl>
                                          <p:spTgt spid="5"/>
                                        </p:tgtEl>
                                        <p:attrNameLst>
                                          <p:attrName>ppt_x</p:attrName>
                                        </p:attrNameLst>
                                      </p:cBhvr>
                                      <p:tavLst>
                                        <p:tav tm="0">
                                          <p:val>
                                            <p:strVal val="#ppt_x"/>
                                          </p:val>
                                        </p:tav>
                                        <p:tav tm="100000">
                                          <p:val>
                                            <p:strVal val="#ppt_x"/>
                                          </p:val>
                                        </p:tav>
                                      </p:tavLst>
                                    </p:anim>
                                    <p:anim calcmode="lin" valueType="num">
                                      <p:cBhvr>
                                        <p:cTn id="161" dur="900" decel="100000" fill="hold"/>
                                        <p:tgtEl>
                                          <p:spTgt spid="5"/>
                                        </p:tgtEl>
                                        <p:attrNameLst>
                                          <p:attrName>ppt_y</p:attrName>
                                        </p:attrNameLst>
                                      </p:cBhvr>
                                      <p:tavLst>
                                        <p:tav tm="0">
                                          <p:val>
                                            <p:strVal val="#ppt_y+1"/>
                                          </p:val>
                                        </p:tav>
                                        <p:tav tm="100000">
                                          <p:val>
                                            <p:strVal val="#ppt_y-.03"/>
                                          </p:val>
                                        </p:tav>
                                      </p:tavLst>
                                    </p:anim>
                                    <p:anim calcmode="lin" valueType="num">
                                      <p:cBhvr>
                                        <p:cTn id="162"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par>
                                <p:cTn id="163" presetID="37" presetClass="entr" presetSubtype="0" fill="hold" nodeType="withEffect">
                                  <p:stCondLst>
                                    <p:cond delay="0"/>
                                  </p:stCondLst>
                                  <p:childTnLst>
                                    <p:set>
                                      <p:cBhvr>
                                        <p:cTn id="164" dur="1" fill="hold">
                                          <p:stCondLst>
                                            <p:cond delay="0"/>
                                          </p:stCondLst>
                                        </p:cTn>
                                        <p:tgtEl>
                                          <p:spTgt spid="4"/>
                                        </p:tgtEl>
                                        <p:attrNameLst>
                                          <p:attrName>style.visibility</p:attrName>
                                        </p:attrNameLst>
                                      </p:cBhvr>
                                      <p:to>
                                        <p:strVal val="visible"/>
                                      </p:to>
                                    </p:set>
                                    <p:animEffect transition="in" filter="fade">
                                      <p:cBhvr>
                                        <p:cTn id="165" dur="1000"/>
                                        <p:tgtEl>
                                          <p:spTgt spid="4"/>
                                        </p:tgtEl>
                                      </p:cBhvr>
                                    </p:animEffect>
                                    <p:anim calcmode="lin" valueType="num">
                                      <p:cBhvr>
                                        <p:cTn id="166" dur="1000" fill="hold"/>
                                        <p:tgtEl>
                                          <p:spTgt spid="4"/>
                                        </p:tgtEl>
                                        <p:attrNameLst>
                                          <p:attrName>ppt_x</p:attrName>
                                        </p:attrNameLst>
                                      </p:cBhvr>
                                      <p:tavLst>
                                        <p:tav tm="0">
                                          <p:val>
                                            <p:strVal val="#ppt_x"/>
                                          </p:val>
                                        </p:tav>
                                        <p:tav tm="100000">
                                          <p:val>
                                            <p:strVal val="#ppt_x"/>
                                          </p:val>
                                        </p:tav>
                                      </p:tavLst>
                                    </p:anim>
                                    <p:anim calcmode="lin" valueType="num">
                                      <p:cBhvr>
                                        <p:cTn id="167" dur="900" decel="100000" fill="hold"/>
                                        <p:tgtEl>
                                          <p:spTgt spid="4"/>
                                        </p:tgtEl>
                                        <p:attrNameLst>
                                          <p:attrName>ppt_y</p:attrName>
                                        </p:attrNameLst>
                                      </p:cBhvr>
                                      <p:tavLst>
                                        <p:tav tm="0">
                                          <p:val>
                                            <p:strVal val="#ppt_y+1"/>
                                          </p:val>
                                        </p:tav>
                                        <p:tav tm="100000">
                                          <p:val>
                                            <p:strVal val="#ppt_y-.03"/>
                                          </p:val>
                                        </p:tav>
                                      </p:tavLst>
                                    </p:anim>
                                    <p:anim calcmode="lin" valueType="num">
                                      <p:cBhvr>
                                        <p:cTn id="168"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par>
                                <p:cTn id="169" presetID="37" presetClass="entr" presetSubtype="0" fill="hold" nodeType="withEffect">
                                  <p:stCondLst>
                                    <p:cond delay="0"/>
                                  </p:stCondLst>
                                  <p:childTnLst>
                                    <p:set>
                                      <p:cBhvr>
                                        <p:cTn id="170" dur="1" fill="hold">
                                          <p:stCondLst>
                                            <p:cond delay="0"/>
                                          </p:stCondLst>
                                        </p:cTn>
                                        <p:tgtEl>
                                          <p:spTgt spid="2050"/>
                                        </p:tgtEl>
                                        <p:attrNameLst>
                                          <p:attrName>style.visibility</p:attrName>
                                        </p:attrNameLst>
                                      </p:cBhvr>
                                      <p:to>
                                        <p:strVal val="visible"/>
                                      </p:to>
                                    </p:set>
                                    <p:animEffect transition="in" filter="fade">
                                      <p:cBhvr>
                                        <p:cTn id="171" dur="1000"/>
                                        <p:tgtEl>
                                          <p:spTgt spid="2050"/>
                                        </p:tgtEl>
                                      </p:cBhvr>
                                    </p:animEffect>
                                    <p:anim calcmode="lin" valueType="num">
                                      <p:cBhvr>
                                        <p:cTn id="172" dur="1000" fill="hold"/>
                                        <p:tgtEl>
                                          <p:spTgt spid="2050"/>
                                        </p:tgtEl>
                                        <p:attrNameLst>
                                          <p:attrName>ppt_x</p:attrName>
                                        </p:attrNameLst>
                                      </p:cBhvr>
                                      <p:tavLst>
                                        <p:tav tm="0">
                                          <p:val>
                                            <p:strVal val="#ppt_x"/>
                                          </p:val>
                                        </p:tav>
                                        <p:tav tm="100000">
                                          <p:val>
                                            <p:strVal val="#ppt_x"/>
                                          </p:val>
                                        </p:tav>
                                      </p:tavLst>
                                    </p:anim>
                                    <p:anim calcmode="lin" valueType="num">
                                      <p:cBhvr>
                                        <p:cTn id="173" dur="900" decel="100000" fill="hold"/>
                                        <p:tgtEl>
                                          <p:spTgt spid="2050"/>
                                        </p:tgtEl>
                                        <p:attrNameLst>
                                          <p:attrName>ppt_y</p:attrName>
                                        </p:attrNameLst>
                                      </p:cBhvr>
                                      <p:tavLst>
                                        <p:tav tm="0">
                                          <p:val>
                                            <p:strVal val="#ppt_y+1"/>
                                          </p:val>
                                        </p:tav>
                                        <p:tav tm="100000">
                                          <p:val>
                                            <p:strVal val="#ppt_y-.03"/>
                                          </p:val>
                                        </p:tav>
                                      </p:tavLst>
                                    </p:anim>
                                    <p:anim calcmode="lin" valueType="num">
                                      <p:cBhvr>
                                        <p:cTn id="174" dur="100" accel="100000" fill="hold">
                                          <p:stCondLst>
                                            <p:cond delay="900"/>
                                          </p:stCondLst>
                                        </p:cTn>
                                        <p:tgtEl>
                                          <p:spTgt spid="2050"/>
                                        </p:tgtEl>
                                        <p:attrNameLst>
                                          <p:attrName>ppt_y</p:attrName>
                                        </p:attrNameLst>
                                      </p:cBhvr>
                                      <p:tavLst>
                                        <p:tav tm="0">
                                          <p:val>
                                            <p:strVal val="#ppt_y-.03"/>
                                          </p:val>
                                        </p:tav>
                                        <p:tav tm="100000">
                                          <p:val>
                                            <p:strVal val="#ppt_y"/>
                                          </p:val>
                                        </p:tav>
                                      </p:tavLst>
                                    </p:anim>
                                  </p:childTnLst>
                                </p:cTn>
                              </p:par>
                              <p:par>
                                <p:cTn id="175" presetID="37" presetClass="entr" presetSubtype="0" fill="hold" nodeType="withEffect">
                                  <p:stCondLst>
                                    <p:cond delay="0"/>
                                  </p:stCondLst>
                                  <p:childTnLst>
                                    <p:set>
                                      <p:cBhvr>
                                        <p:cTn id="176" dur="1" fill="hold">
                                          <p:stCondLst>
                                            <p:cond delay="0"/>
                                          </p:stCondLst>
                                        </p:cTn>
                                        <p:tgtEl>
                                          <p:spTgt spid="3"/>
                                        </p:tgtEl>
                                        <p:attrNameLst>
                                          <p:attrName>style.visibility</p:attrName>
                                        </p:attrNameLst>
                                      </p:cBhvr>
                                      <p:to>
                                        <p:strVal val="visible"/>
                                      </p:to>
                                    </p:set>
                                    <p:animEffect transition="in" filter="fade">
                                      <p:cBhvr>
                                        <p:cTn id="177" dur="1000"/>
                                        <p:tgtEl>
                                          <p:spTgt spid="3"/>
                                        </p:tgtEl>
                                      </p:cBhvr>
                                    </p:animEffect>
                                    <p:anim calcmode="lin" valueType="num">
                                      <p:cBhvr>
                                        <p:cTn id="178" dur="1000" fill="hold"/>
                                        <p:tgtEl>
                                          <p:spTgt spid="3"/>
                                        </p:tgtEl>
                                        <p:attrNameLst>
                                          <p:attrName>ppt_x</p:attrName>
                                        </p:attrNameLst>
                                      </p:cBhvr>
                                      <p:tavLst>
                                        <p:tav tm="0">
                                          <p:val>
                                            <p:strVal val="#ppt_x"/>
                                          </p:val>
                                        </p:tav>
                                        <p:tav tm="100000">
                                          <p:val>
                                            <p:strVal val="#ppt_x"/>
                                          </p:val>
                                        </p:tav>
                                      </p:tavLst>
                                    </p:anim>
                                    <p:anim calcmode="lin" valueType="num">
                                      <p:cBhvr>
                                        <p:cTn id="179" dur="900" decel="100000" fill="hold"/>
                                        <p:tgtEl>
                                          <p:spTgt spid="3"/>
                                        </p:tgtEl>
                                        <p:attrNameLst>
                                          <p:attrName>ppt_y</p:attrName>
                                        </p:attrNameLst>
                                      </p:cBhvr>
                                      <p:tavLst>
                                        <p:tav tm="0">
                                          <p:val>
                                            <p:strVal val="#ppt_y+1"/>
                                          </p:val>
                                        </p:tav>
                                        <p:tav tm="100000">
                                          <p:val>
                                            <p:strVal val="#ppt_y-.03"/>
                                          </p:val>
                                        </p:tav>
                                      </p:tavLst>
                                    </p:anim>
                                    <p:anim calcmode="lin" valueType="num">
                                      <p:cBhvr>
                                        <p:cTn id="180" dur="100" accel="100000" fill="hold">
                                          <p:stCondLst>
                                            <p:cond delay="900"/>
                                          </p:stCondLst>
                                        </p:cTn>
                                        <p:tgtEl>
                                          <p:spTgt spid="3"/>
                                        </p:tgtEl>
                                        <p:attrNameLst>
                                          <p:attrName>ppt_y</p:attrName>
                                        </p:attrNameLst>
                                      </p:cBhvr>
                                      <p:tavLst>
                                        <p:tav tm="0">
                                          <p:val>
                                            <p:strVal val="#ppt_y-.03"/>
                                          </p:val>
                                        </p:tav>
                                        <p:tav tm="100000">
                                          <p:val>
                                            <p:strVal val="#ppt_y"/>
                                          </p:val>
                                        </p:tav>
                                      </p:tavLst>
                                    </p:anim>
                                  </p:childTnLst>
                                </p:cTn>
                              </p:par>
                            </p:childTnLst>
                          </p:cTn>
                        </p:par>
                        <p:par>
                          <p:cTn id="181" fill="hold">
                            <p:stCondLst>
                              <p:cond delay="1000"/>
                            </p:stCondLst>
                            <p:childTnLst>
                              <p:par>
                                <p:cTn id="182" presetID="37" presetClass="entr" presetSubtype="0" fill="hold" grpId="0" nodeType="afterEffect">
                                  <p:stCondLst>
                                    <p:cond delay="0"/>
                                  </p:stCondLst>
                                  <p:childTnLst>
                                    <p:set>
                                      <p:cBhvr>
                                        <p:cTn id="183" dur="1" fill="hold">
                                          <p:stCondLst>
                                            <p:cond delay="0"/>
                                          </p:stCondLst>
                                        </p:cTn>
                                        <p:tgtEl>
                                          <p:spTgt spid="21"/>
                                        </p:tgtEl>
                                        <p:attrNameLst>
                                          <p:attrName>style.visibility</p:attrName>
                                        </p:attrNameLst>
                                      </p:cBhvr>
                                      <p:to>
                                        <p:strVal val="visible"/>
                                      </p:to>
                                    </p:set>
                                    <p:animEffect transition="in" filter="fade">
                                      <p:cBhvr>
                                        <p:cTn id="184" dur="1000"/>
                                        <p:tgtEl>
                                          <p:spTgt spid="21"/>
                                        </p:tgtEl>
                                      </p:cBhvr>
                                    </p:animEffect>
                                    <p:anim calcmode="lin" valueType="num">
                                      <p:cBhvr>
                                        <p:cTn id="185" dur="1000" fill="hold"/>
                                        <p:tgtEl>
                                          <p:spTgt spid="21"/>
                                        </p:tgtEl>
                                        <p:attrNameLst>
                                          <p:attrName>ppt_x</p:attrName>
                                        </p:attrNameLst>
                                      </p:cBhvr>
                                      <p:tavLst>
                                        <p:tav tm="0">
                                          <p:val>
                                            <p:strVal val="#ppt_x"/>
                                          </p:val>
                                        </p:tav>
                                        <p:tav tm="100000">
                                          <p:val>
                                            <p:strVal val="#ppt_x"/>
                                          </p:val>
                                        </p:tav>
                                      </p:tavLst>
                                    </p:anim>
                                    <p:anim calcmode="lin" valueType="num">
                                      <p:cBhvr>
                                        <p:cTn id="186" dur="900" decel="100000" fill="hold"/>
                                        <p:tgtEl>
                                          <p:spTgt spid="21"/>
                                        </p:tgtEl>
                                        <p:attrNameLst>
                                          <p:attrName>ppt_y</p:attrName>
                                        </p:attrNameLst>
                                      </p:cBhvr>
                                      <p:tavLst>
                                        <p:tav tm="0">
                                          <p:val>
                                            <p:strVal val="#ppt_y+1"/>
                                          </p:val>
                                        </p:tav>
                                        <p:tav tm="100000">
                                          <p:val>
                                            <p:strVal val="#ppt_y-.03"/>
                                          </p:val>
                                        </p:tav>
                                      </p:tavLst>
                                    </p:anim>
                                    <p:anim calcmode="lin" valueType="num">
                                      <p:cBhvr>
                                        <p:cTn id="187"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188" presetID="37" presetClass="entr" presetSubtype="0" fill="hold" grpId="0" nodeType="withEffect">
                                  <p:stCondLst>
                                    <p:cond delay="0"/>
                                  </p:stCondLst>
                                  <p:childTnLst>
                                    <p:set>
                                      <p:cBhvr>
                                        <p:cTn id="189" dur="1" fill="hold">
                                          <p:stCondLst>
                                            <p:cond delay="0"/>
                                          </p:stCondLst>
                                        </p:cTn>
                                        <p:tgtEl>
                                          <p:spTgt spid="20"/>
                                        </p:tgtEl>
                                        <p:attrNameLst>
                                          <p:attrName>style.visibility</p:attrName>
                                        </p:attrNameLst>
                                      </p:cBhvr>
                                      <p:to>
                                        <p:strVal val="visible"/>
                                      </p:to>
                                    </p:set>
                                    <p:animEffect transition="in" filter="fade">
                                      <p:cBhvr>
                                        <p:cTn id="190" dur="1000"/>
                                        <p:tgtEl>
                                          <p:spTgt spid="20"/>
                                        </p:tgtEl>
                                      </p:cBhvr>
                                    </p:animEffect>
                                    <p:anim calcmode="lin" valueType="num">
                                      <p:cBhvr>
                                        <p:cTn id="191" dur="1000" fill="hold"/>
                                        <p:tgtEl>
                                          <p:spTgt spid="20"/>
                                        </p:tgtEl>
                                        <p:attrNameLst>
                                          <p:attrName>ppt_x</p:attrName>
                                        </p:attrNameLst>
                                      </p:cBhvr>
                                      <p:tavLst>
                                        <p:tav tm="0">
                                          <p:val>
                                            <p:strVal val="#ppt_x"/>
                                          </p:val>
                                        </p:tav>
                                        <p:tav tm="100000">
                                          <p:val>
                                            <p:strVal val="#ppt_x"/>
                                          </p:val>
                                        </p:tav>
                                      </p:tavLst>
                                    </p:anim>
                                    <p:anim calcmode="lin" valueType="num">
                                      <p:cBhvr>
                                        <p:cTn id="192" dur="900" decel="100000" fill="hold"/>
                                        <p:tgtEl>
                                          <p:spTgt spid="20"/>
                                        </p:tgtEl>
                                        <p:attrNameLst>
                                          <p:attrName>ppt_y</p:attrName>
                                        </p:attrNameLst>
                                      </p:cBhvr>
                                      <p:tavLst>
                                        <p:tav tm="0">
                                          <p:val>
                                            <p:strVal val="#ppt_y+1"/>
                                          </p:val>
                                        </p:tav>
                                        <p:tav tm="100000">
                                          <p:val>
                                            <p:strVal val="#ppt_y-.03"/>
                                          </p:val>
                                        </p:tav>
                                      </p:tavLst>
                                    </p:anim>
                                    <p:anim calcmode="lin" valueType="num">
                                      <p:cBhvr>
                                        <p:cTn id="193"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par>
                                <p:cTn id="194" presetID="37" presetClass="entr" presetSubtype="0" fill="hold" grpId="0" nodeType="withEffect">
                                  <p:stCondLst>
                                    <p:cond delay="0"/>
                                  </p:stCondLst>
                                  <p:childTnLst>
                                    <p:set>
                                      <p:cBhvr>
                                        <p:cTn id="195" dur="1" fill="hold">
                                          <p:stCondLst>
                                            <p:cond delay="0"/>
                                          </p:stCondLst>
                                        </p:cTn>
                                        <p:tgtEl>
                                          <p:spTgt spid="19"/>
                                        </p:tgtEl>
                                        <p:attrNameLst>
                                          <p:attrName>style.visibility</p:attrName>
                                        </p:attrNameLst>
                                      </p:cBhvr>
                                      <p:to>
                                        <p:strVal val="visible"/>
                                      </p:to>
                                    </p:set>
                                    <p:animEffect transition="in" filter="fade">
                                      <p:cBhvr>
                                        <p:cTn id="196" dur="1000"/>
                                        <p:tgtEl>
                                          <p:spTgt spid="19"/>
                                        </p:tgtEl>
                                      </p:cBhvr>
                                    </p:animEffect>
                                    <p:anim calcmode="lin" valueType="num">
                                      <p:cBhvr>
                                        <p:cTn id="197" dur="1000" fill="hold"/>
                                        <p:tgtEl>
                                          <p:spTgt spid="19"/>
                                        </p:tgtEl>
                                        <p:attrNameLst>
                                          <p:attrName>ppt_x</p:attrName>
                                        </p:attrNameLst>
                                      </p:cBhvr>
                                      <p:tavLst>
                                        <p:tav tm="0">
                                          <p:val>
                                            <p:strVal val="#ppt_x"/>
                                          </p:val>
                                        </p:tav>
                                        <p:tav tm="100000">
                                          <p:val>
                                            <p:strVal val="#ppt_x"/>
                                          </p:val>
                                        </p:tav>
                                      </p:tavLst>
                                    </p:anim>
                                    <p:anim calcmode="lin" valueType="num">
                                      <p:cBhvr>
                                        <p:cTn id="198" dur="900" decel="100000" fill="hold"/>
                                        <p:tgtEl>
                                          <p:spTgt spid="19"/>
                                        </p:tgtEl>
                                        <p:attrNameLst>
                                          <p:attrName>ppt_y</p:attrName>
                                        </p:attrNameLst>
                                      </p:cBhvr>
                                      <p:tavLst>
                                        <p:tav tm="0">
                                          <p:val>
                                            <p:strVal val="#ppt_y+1"/>
                                          </p:val>
                                        </p:tav>
                                        <p:tav tm="100000">
                                          <p:val>
                                            <p:strVal val="#ppt_y-.03"/>
                                          </p:val>
                                        </p:tav>
                                      </p:tavLst>
                                    </p:anim>
                                    <p:anim calcmode="lin" valueType="num">
                                      <p:cBhvr>
                                        <p:cTn id="199" dur="100" accel="100000" fill="hold">
                                          <p:stCondLst>
                                            <p:cond delay="900"/>
                                          </p:stCondLst>
                                        </p:cTn>
                                        <p:tgtEl>
                                          <p:spTgt spid="19"/>
                                        </p:tgtEl>
                                        <p:attrNameLst>
                                          <p:attrName>ppt_y</p:attrName>
                                        </p:attrNameLst>
                                      </p:cBhvr>
                                      <p:tavLst>
                                        <p:tav tm="0">
                                          <p:val>
                                            <p:strVal val="#ppt_y-.03"/>
                                          </p:val>
                                        </p:tav>
                                        <p:tav tm="100000">
                                          <p:val>
                                            <p:strVal val="#ppt_y"/>
                                          </p:val>
                                        </p:tav>
                                      </p:tavLst>
                                    </p:anim>
                                  </p:childTnLst>
                                </p:cTn>
                              </p:par>
                              <p:par>
                                <p:cTn id="200" presetID="37" presetClass="entr" presetSubtype="0" fill="hold" grpId="0" nodeType="withEffect">
                                  <p:stCondLst>
                                    <p:cond delay="0"/>
                                  </p:stCondLst>
                                  <p:childTnLst>
                                    <p:set>
                                      <p:cBhvr>
                                        <p:cTn id="201" dur="1" fill="hold">
                                          <p:stCondLst>
                                            <p:cond delay="0"/>
                                          </p:stCondLst>
                                        </p:cTn>
                                        <p:tgtEl>
                                          <p:spTgt spid="22"/>
                                        </p:tgtEl>
                                        <p:attrNameLst>
                                          <p:attrName>style.visibility</p:attrName>
                                        </p:attrNameLst>
                                      </p:cBhvr>
                                      <p:to>
                                        <p:strVal val="visible"/>
                                      </p:to>
                                    </p:set>
                                    <p:animEffect transition="in" filter="fade">
                                      <p:cBhvr>
                                        <p:cTn id="202" dur="1000"/>
                                        <p:tgtEl>
                                          <p:spTgt spid="22"/>
                                        </p:tgtEl>
                                      </p:cBhvr>
                                    </p:animEffect>
                                    <p:anim calcmode="lin" valueType="num">
                                      <p:cBhvr>
                                        <p:cTn id="203" dur="1000" fill="hold"/>
                                        <p:tgtEl>
                                          <p:spTgt spid="22"/>
                                        </p:tgtEl>
                                        <p:attrNameLst>
                                          <p:attrName>ppt_x</p:attrName>
                                        </p:attrNameLst>
                                      </p:cBhvr>
                                      <p:tavLst>
                                        <p:tav tm="0">
                                          <p:val>
                                            <p:strVal val="#ppt_x"/>
                                          </p:val>
                                        </p:tav>
                                        <p:tav tm="100000">
                                          <p:val>
                                            <p:strVal val="#ppt_x"/>
                                          </p:val>
                                        </p:tav>
                                      </p:tavLst>
                                    </p:anim>
                                    <p:anim calcmode="lin" valueType="num">
                                      <p:cBhvr>
                                        <p:cTn id="204" dur="900" decel="100000" fill="hold"/>
                                        <p:tgtEl>
                                          <p:spTgt spid="22"/>
                                        </p:tgtEl>
                                        <p:attrNameLst>
                                          <p:attrName>ppt_y</p:attrName>
                                        </p:attrNameLst>
                                      </p:cBhvr>
                                      <p:tavLst>
                                        <p:tav tm="0">
                                          <p:val>
                                            <p:strVal val="#ppt_y+1"/>
                                          </p:val>
                                        </p:tav>
                                        <p:tav tm="100000">
                                          <p:val>
                                            <p:strVal val="#ppt_y-.03"/>
                                          </p:val>
                                        </p:tav>
                                      </p:tavLst>
                                    </p:anim>
                                    <p:anim calcmode="lin" valueType="num">
                                      <p:cBhvr>
                                        <p:cTn id="205"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childTnLst>
                          </p:cTn>
                        </p:par>
                      </p:childTnLst>
                    </p:cTn>
                  </p:par>
                  <p:par>
                    <p:cTn id="206" fill="hold">
                      <p:stCondLst>
                        <p:cond delay="indefinite"/>
                      </p:stCondLst>
                      <p:childTnLst>
                        <p:par>
                          <p:cTn id="207" fill="hold">
                            <p:stCondLst>
                              <p:cond delay="0"/>
                            </p:stCondLst>
                            <p:childTnLst>
                              <p:par>
                                <p:cTn id="208" presetID="37" presetClass="exit" presetSubtype="0" fill="hold" nodeType="clickEffect">
                                  <p:stCondLst>
                                    <p:cond delay="0"/>
                                  </p:stCondLst>
                                  <p:childTnLst>
                                    <p:animEffect transition="out" filter="fade">
                                      <p:cBhvr>
                                        <p:cTn id="209" dur="1000"/>
                                        <p:tgtEl>
                                          <p:spTgt spid="5"/>
                                        </p:tgtEl>
                                      </p:cBhvr>
                                    </p:animEffect>
                                    <p:anim calcmode="lin" valueType="num">
                                      <p:cBhvr>
                                        <p:cTn id="210" dur="1000"/>
                                        <p:tgtEl>
                                          <p:spTgt spid="5"/>
                                        </p:tgtEl>
                                        <p:attrNameLst>
                                          <p:attrName>ppt_x</p:attrName>
                                        </p:attrNameLst>
                                      </p:cBhvr>
                                      <p:tavLst>
                                        <p:tav tm="0">
                                          <p:val>
                                            <p:strVal val="ppt_x"/>
                                          </p:val>
                                        </p:tav>
                                        <p:tav tm="100000">
                                          <p:val>
                                            <p:strVal val="ppt_x"/>
                                          </p:val>
                                        </p:tav>
                                      </p:tavLst>
                                    </p:anim>
                                    <p:anim calcmode="lin" valueType="num">
                                      <p:cBhvr>
                                        <p:cTn id="211" dur="100" decel="100000"/>
                                        <p:tgtEl>
                                          <p:spTgt spid="5"/>
                                        </p:tgtEl>
                                        <p:attrNameLst>
                                          <p:attrName>ppt_y</p:attrName>
                                        </p:attrNameLst>
                                      </p:cBhvr>
                                      <p:tavLst>
                                        <p:tav tm="0">
                                          <p:val>
                                            <p:strVal val="ppt_y"/>
                                          </p:val>
                                        </p:tav>
                                        <p:tav tm="100000">
                                          <p:val>
                                            <p:strVal val="ppt_y-.03"/>
                                          </p:val>
                                        </p:tav>
                                      </p:tavLst>
                                    </p:anim>
                                    <p:anim calcmode="lin" valueType="num">
                                      <p:cBhvr>
                                        <p:cTn id="212" dur="900" accel="100000">
                                          <p:stCondLst>
                                            <p:cond delay="100"/>
                                          </p:stCondLst>
                                        </p:cTn>
                                        <p:tgtEl>
                                          <p:spTgt spid="5"/>
                                        </p:tgtEl>
                                        <p:attrNameLst>
                                          <p:attrName>ppt_y</p:attrName>
                                        </p:attrNameLst>
                                      </p:cBhvr>
                                      <p:tavLst>
                                        <p:tav tm="0">
                                          <p:val>
                                            <p:strVal val="ppt_y"/>
                                          </p:val>
                                        </p:tav>
                                        <p:tav tm="100000">
                                          <p:val>
                                            <p:strVal val="ppt_y+1"/>
                                          </p:val>
                                        </p:tav>
                                      </p:tavLst>
                                    </p:anim>
                                    <p:set>
                                      <p:cBhvr>
                                        <p:cTn id="213" dur="1" fill="hold">
                                          <p:stCondLst>
                                            <p:cond delay="999"/>
                                          </p:stCondLst>
                                        </p:cTn>
                                        <p:tgtEl>
                                          <p:spTgt spid="5"/>
                                        </p:tgtEl>
                                        <p:attrNameLst>
                                          <p:attrName>style.visibility</p:attrName>
                                        </p:attrNameLst>
                                      </p:cBhvr>
                                      <p:to>
                                        <p:strVal val="hidden"/>
                                      </p:to>
                                    </p:set>
                                  </p:childTnLst>
                                </p:cTn>
                              </p:par>
                              <p:par>
                                <p:cTn id="214" presetID="37" presetClass="exit" presetSubtype="0" fill="hold" nodeType="withEffect">
                                  <p:stCondLst>
                                    <p:cond delay="0"/>
                                  </p:stCondLst>
                                  <p:childTnLst>
                                    <p:animEffect transition="out" filter="fade">
                                      <p:cBhvr>
                                        <p:cTn id="215" dur="1000"/>
                                        <p:tgtEl>
                                          <p:spTgt spid="4"/>
                                        </p:tgtEl>
                                      </p:cBhvr>
                                    </p:animEffect>
                                    <p:anim calcmode="lin" valueType="num">
                                      <p:cBhvr>
                                        <p:cTn id="216" dur="1000"/>
                                        <p:tgtEl>
                                          <p:spTgt spid="4"/>
                                        </p:tgtEl>
                                        <p:attrNameLst>
                                          <p:attrName>ppt_x</p:attrName>
                                        </p:attrNameLst>
                                      </p:cBhvr>
                                      <p:tavLst>
                                        <p:tav tm="0">
                                          <p:val>
                                            <p:strVal val="ppt_x"/>
                                          </p:val>
                                        </p:tav>
                                        <p:tav tm="100000">
                                          <p:val>
                                            <p:strVal val="ppt_x"/>
                                          </p:val>
                                        </p:tav>
                                      </p:tavLst>
                                    </p:anim>
                                    <p:anim calcmode="lin" valueType="num">
                                      <p:cBhvr>
                                        <p:cTn id="217" dur="100" decel="100000"/>
                                        <p:tgtEl>
                                          <p:spTgt spid="4"/>
                                        </p:tgtEl>
                                        <p:attrNameLst>
                                          <p:attrName>ppt_y</p:attrName>
                                        </p:attrNameLst>
                                      </p:cBhvr>
                                      <p:tavLst>
                                        <p:tav tm="0">
                                          <p:val>
                                            <p:strVal val="ppt_y"/>
                                          </p:val>
                                        </p:tav>
                                        <p:tav tm="100000">
                                          <p:val>
                                            <p:strVal val="ppt_y-.03"/>
                                          </p:val>
                                        </p:tav>
                                      </p:tavLst>
                                    </p:anim>
                                    <p:anim calcmode="lin" valueType="num">
                                      <p:cBhvr>
                                        <p:cTn id="218" dur="900" accel="100000">
                                          <p:stCondLst>
                                            <p:cond delay="100"/>
                                          </p:stCondLst>
                                        </p:cTn>
                                        <p:tgtEl>
                                          <p:spTgt spid="4"/>
                                        </p:tgtEl>
                                        <p:attrNameLst>
                                          <p:attrName>ppt_y</p:attrName>
                                        </p:attrNameLst>
                                      </p:cBhvr>
                                      <p:tavLst>
                                        <p:tav tm="0">
                                          <p:val>
                                            <p:strVal val="ppt_y"/>
                                          </p:val>
                                        </p:tav>
                                        <p:tav tm="100000">
                                          <p:val>
                                            <p:strVal val="ppt_y+1"/>
                                          </p:val>
                                        </p:tav>
                                      </p:tavLst>
                                    </p:anim>
                                    <p:set>
                                      <p:cBhvr>
                                        <p:cTn id="219" dur="1" fill="hold">
                                          <p:stCondLst>
                                            <p:cond delay="999"/>
                                          </p:stCondLst>
                                        </p:cTn>
                                        <p:tgtEl>
                                          <p:spTgt spid="4"/>
                                        </p:tgtEl>
                                        <p:attrNameLst>
                                          <p:attrName>style.visibility</p:attrName>
                                        </p:attrNameLst>
                                      </p:cBhvr>
                                      <p:to>
                                        <p:strVal val="hidden"/>
                                      </p:to>
                                    </p:set>
                                  </p:childTnLst>
                                </p:cTn>
                              </p:par>
                              <p:par>
                                <p:cTn id="220" presetID="37" presetClass="exit" presetSubtype="0" fill="hold" nodeType="withEffect">
                                  <p:stCondLst>
                                    <p:cond delay="0"/>
                                  </p:stCondLst>
                                  <p:childTnLst>
                                    <p:animEffect transition="out" filter="fade">
                                      <p:cBhvr>
                                        <p:cTn id="221" dur="1000"/>
                                        <p:tgtEl>
                                          <p:spTgt spid="2050"/>
                                        </p:tgtEl>
                                      </p:cBhvr>
                                    </p:animEffect>
                                    <p:anim calcmode="lin" valueType="num">
                                      <p:cBhvr>
                                        <p:cTn id="222" dur="1000"/>
                                        <p:tgtEl>
                                          <p:spTgt spid="2050"/>
                                        </p:tgtEl>
                                        <p:attrNameLst>
                                          <p:attrName>ppt_x</p:attrName>
                                        </p:attrNameLst>
                                      </p:cBhvr>
                                      <p:tavLst>
                                        <p:tav tm="0">
                                          <p:val>
                                            <p:strVal val="ppt_x"/>
                                          </p:val>
                                        </p:tav>
                                        <p:tav tm="100000">
                                          <p:val>
                                            <p:strVal val="ppt_x"/>
                                          </p:val>
                                        </p:tav>
                                      </p:tavLst>
                                    </p:anim>
                                    <p:anim calcmode="lin" valueType="num">
                                      <p:cBhvr>
                                        <p:cTn id="223" dur="100" decel="100000"/>
                                        <p:tgtEl>
                                          <p:spTgt spid="2050"/>
                                        </p:tgtEl>
                                        <p:attrNameLst>
                                          <p:attrName>ppt_y</p:attrName>
                                        </p:attrNameLst>
                                      </p:cBhvr>
                                      <p:tavLst>
                                        <p:tav tm="0">
                                          <p:val>
                                            <p:strVal val="ppt_y"/>
                                          </p:val>
                                        </p:tav>
                                        <p:tav tm="100000">
                                          <p:val>
                                            <p:strVal val="ppt_y-.03"/>
                                          </p:val>
                                        </p:tav>
                                      </p:tavLst>
                                    </p:anim>
                                    <p:anim calcmode="lin" valueType="num">
                                      <p:cBhvr>
                                        <p:cTn id="224" dur="900" accel="100000">
                                          <p:stCondLst>
                                            <p:cond delay="100"/>
                                          </p:stCondLst>
                                        </p:cTn>
                                        <p:tgtEl>
                                          <p:spTgt spid="2050"/>
                                        </p:tgtEl>
                                        <p:attrNameLst>
                                          <p:attrName>ppt_y</p:attrName>
                                        </p:attrNameLst>
                                      </p:cBhvr>
                                      <p:tavLst>
                                        <p:tav tm="0">
                                          <p:val>
                                            <p:strVal val="ppt_y"/>
                                          </p:val>
                                        </p:tav>
                                        <p:tav tm="100000">
                                          <p:val>
                                            <p:strVal val="ppt_y+1"/>
                                          </p:val>
                                        </p:tav>
                                      </p:tavLst>
                                    </p:anim>
                                    <p:set>
                                      <p:cBhvr>
                                        <p:cTn id="225" dur="1" fill="hold">
                                          <p:stCondLst>
                                            <p:cond delay="999"/>
                                          </p:stCondLst>
                                        </p:cTn>
                                        <p:tgtEl>
                                          <p:spTgt spid="2050"/>
                                        </p:tgtEl>
                                        <p:attrNameLst>
                                          <p:attrName>style.visibility</p:attrName>
                                        </p:attrNameLst>
                                      </p:cBhvr>
                                      <p:to>
                                        <p:strVal val="hidden"/>
                                      </p:to>
                                    </p:set>
                                  </p:childTnLst>
                                </p:cTn>
                              </p:par>
                              <p:par>
                                <p:cTn id="226" presetID="37" presetClass="exit" presetSubtype="0" fill="hold" nodeType="withEffect">
                                  <p:stCondLst>
                                    <p:cond delay="0"/>
                                  </p:stCondLst>
                                  <p:childTnLst>
                                    <p:animEffect transition="out" filter="fade">
                                      <p:cBhvr>
                                        <p:cTn id="227" dur="1000"/>
                                        <p:tgtEl>
                                          <p:spTgt spid="3"/>
                                        </p:tgtEl>
                                      </p:cBhvr>
                                    </p:animEffect>
                                    <p:anim calcmode="lin" valueType="num">
                                      <p:cBhvr>
                                        <p:cTn id="228" dur="1000"/>
                                        <p:tgtEl>
                                          <p:spTgt spid="3"/>
                                        </p:tgtEl>
                                        <p:attrNameLst>
                                          <p:attrName>ppt_x</p:attrName>
                                        </p:attrNameLst>
                                      </p:cBhvr>
                                      <p:tavLst>
                                        <p:tav tm="0">
                                          <p:val>
                                            <p:strVal val="ppt_x"/>
                                          </p:val>
                                        </p:tav>
                                        <p:tav tm="100000">
                                          <p:val>
                                            <p:strVal val="ppt_x"/>
                                          </p:val>
                                        </p:tav>
                                      </p:tavLst>
                                    </p:anim>
                                    <p:anim calcmode="lin" valueType="num">
                                      <p:cBhvr>
                                        <p:cTn id="229" dur="100" decel="100000"/>
                                        <p:tgtEl>
                                          <p:spTgt spid="3"/>
                                        </p:tgtEl>
                                        <p:attrNameLst>
                                          <p:attrName>ppt_y</p:attrName>
                                        </p:attrNameLst>
                                      </p:cBhvr>
                                      <p:tavLst>
                                        <p:tav tm="0">
                                          <p:val>
                                            <p:strVal val="ppt_y"/>
                                          </p:val>
                                        </p:tav>
                                        <p:tav tm="100000">
                                          <p:val>
                                            <p:strVal val="ppt_y-.03"/>
                                          </p:val>
                                        </p:tav>
                                      </p:tavLst>
                                    </p:anim>
                                    <p:anim calcmode="lin" valueType="num">
                                      <p:cBhvr>
                                        <p:cTn id="230" dur="900" accel="100000">
                                          <p:stCondLst>
                                            <p:cond delay="100"/>
                                          </p:stCondLst>
                                        </p:cTn>
                                        <p:tgtEl>
                                          <p:spTgt spid="3"/>
                                        </p:tgtEl>
                                        <p:attrNameLst>
                                          <p:attrName>ppt_y</p:attrName>
                                        </p:attrNameLst>
                                      </p:cBhvr>
                                      <p:tavLst>
                                        <p:tav tm="0">
                                          <p:val>
                                            <p:strVal val="ppt_y"/>
                                          </p:val>
                                        </p:tav>
                                        <p:tav tm="100000">
                                          <p:val>
                                            <p:strVal val="ppt_y+1"/>
                                          </p:val>
                                        </p:tav>
                                      </p:tavLst>
                                    </p:anim>
                                    <p:set>
                                      <p:cBhvr>
                                        <p:cTn id="231" dur="1" fill="hold">
                                          <p:stCondLst>
                                            <p:cond delay="999"/>
                                          </p:stCondLst>
                                        </p:cTn>
                                        <p:tgtEl>
                                          <p:spTgt spid="3"/>
                                        </p:tgtEl>
                                        <p:attrNameLst>
                                          <p:attrName>style.visibility</p:attrName>
                                        </p:attrNameLst>
                                      </p:cBhvr>
                                      <p:to>
                                        <p:strVal val="hidden"/>
                                      </p:to>
                                    </p:set>
                                  </p:childTnLst>
                                </p:cTn>
                              </p:par>
                              <p:par>
                                <p:cTn id="232" presetID="37" presetClass="exit" presetSubtype="0" fill="hold" grpId="1" nodeType="withEffect">
                                  <p:stCondLst>
                                    <p:cond delay="0"/>
                                  </p:stCondLst>
                                  <p:childTnLst>
                                    <p:animEffect transition="out" filter="fade">
                                      <p:cBhvr>
                                        <p:cTn id="233" dur="1000"/>
                                        <p:tgtEl>
                                          <p:spTgt spid="21"/>
                                        </p:tgtEl>
                                      </p:cBhvr>
                                    </p:animEffect>
                                    <p:anim calcmode="lin" valueType="num">
                                      <p:cBhvr>
                                        <p:cTn id="234" dur="1000"/>
                                        <p:tgtEl>
                                          <p:spTgt spid="21"/>
                                        </p:tgtEl>
                                        <p:attrNameLst>
                                          <p:attrName>ppt_x</p:attrName>
                                        </p:attrNameLst>
                                      </p:cBhvr>
                                      <p:tavLst>
                                        <p:tav tm="0">
                                          <p:val>
                                            <p:strVal val="ppt_x"/>
                                          </p:val>
                                        </p:tav>
                                        <p:tav tm="100000">
                                          <p:val>
                                            <p:strVal val="ppt_x"/>
                                          </p:val>
                                        </p:tav>
                                      </p:tavLst>
                                    </p:anim>
                                    <p:anim calcmode="lin" valueType="num">
                                      <p:cBhvr>
                                        <p:cTn id="235" dur="100" decel="100000"/>
                                        <p:tgtEl>
                                          <p:spTgt spid="21"/>
                                        </p:tgtEl>
                                        <p:attrNameLst>
                                          <p:attrName>ppt_y</p:attrName>
                                        </p:attrNameLst>
                                      </p:cBhvr>
                                      <p:tavLst>
                                        <p:tav tm="0">
                                          <p:val>
                                            <p:strVal val="ppt_y"/>
                                          </p:val>
                                        </p:tav>
                                        <p:tav tm="100000">
                                          <p:val>
                                            <p:strVal val="ppt_y-.03"/>
                                          </p:val>
                                        </p:tav>
                                      </p:tavLst>
                                    </p:anim>
                                    <p:anim calcmode="lin" valueType="num">
                                      <p:cBhvr>
                                        <p:cTn id="236" dur="900" accel="100000">
                                          <p:stCondLst>
                                            <p:cond delay="100"/>
                                          </p:stCondLst>
                                        </p:cTn>
                                        <p:tgtEl>
                                          <p:spTgt spid="21"/>
                                        </p:tgtEl>
                                        <p:attrNameLst>
                                          <p:attrName>ppt_y</p:attrName>
                                        </p:attrNameLst>
                                      </p:cBhvr>
                                      <p:tavLst>
                                        <p:tav tm="0">
                                          <p:val>
                                            <p:strVal val="ppt_y"/>
                                          </p:val>
                                        </p:tav>
                                        <p:tav tm="100000">
                                          <p:val>
                                            <p:strVal val="ppt_y+1"/>
                                          </p:val>
                                        </p:tav>
                                      </p:tavLst>
                                    </p:anim>
                                    <p:set>
                                      <p:cBhvr>
                                        <p:cTn id="237" dur="1" fill="hold">
                                          <p:stCondLst>
                                            <p:cond delay="999"/>
                                          </p:stCondLst>
                                        </p:cTn>
                                        <p:tgtEl>
                                          <p:spTgt spid="21"/>
                                        </p:tgtEl>
                                        <p:attrNameLst>
                                          <p:attrName>style.visibility</p:attrName>
                                        </p:attrNameLst>
                                      </p:cBhvr>
                                      <p:to>
                                        <p:strVal val="hidden"/>
                                      </p:to>
                                    </p:set>
                                  </p:childTnLst>
                                </p:cTn>
                              </p:par>
                              <p:par>
                                <p:cTn id="238" presetID="37" presetClass="exit" presetSubtype="0" fill="hold" grpId="1" nodeType="withEffect">
                                  <p:stCondLst>
                                    <p:cond delay="0"/>
                                  </p:stCondLst>
                                  <p:childTnLst>
                                    <p:animEffect transition="out" filter="fade">
                                      <p:cBhvr>
                                        <p:cTn id="239" dur="1000"/>
                                        <p:tgtEl>
                                          <p:spTgt spid="20"/>
                                        </p:tgtEl>
                                      </p:cBhvr>
                                    </p:animEffect>
                                    <p:anim calcmode="lin" valueType="num">
                                      <p:cBhvr>
                                        <p:cTn id="240" dur="1000"/>
                                        <p:tgtEl>
                                          <p:spTgt spid="20"/>
                                        </p:tgtEl>
                                        <p:attrNameLst>
                                          <p:attrName>ppt_x</p:attrName>
                                        </p:attrNameLst>
                                      </p:cBhvr>
                                      <p:tavLst>
                                        <p:tav tm="0">
                                          <p:val>
                                            <p:strVal val="ppt_x"/>
                                          </p:val>
                                        </p:tav>
                                        <p:tav tm="100000">
                                          <p:val>
                                            <p:strVal val="ppt_x"/>
                                          </p:val>
                                        </p:tav>
                                      </p:tavLst>
                                    </p:anim>
                                    <p:anim calcmode="lin" valueType="num">
                                      <p:cBhvr>
                                        <p:cTn id="241" dur="100" decel="100000"/>
                                        <p:tgtEl>
                                          <p:spTgt spid="20"/>
                                        </p:tgtEl>
                                        <p:attrNameLst>
                                          <p:attrName>ppt_y</p:attrName>
                                        </p:attrNameLst>
                                      </p:cBhvr>
                                      <p:tavLst>
                                        <p:tav tm="0">
                                          <p:val>
                                            <p:strVal val="ppt_y"/>
                                          </p:val>
                                        </p:tav>
                                        <p:tav tm="100000">
                                          <p:val>
                                            <p:strVal val="ppt_y-.03"/>
                                          </p:val>
                                        </p:tav>
                                      </p:tavLst>
                                    </p:anim>
                                    <p:anim calcmode="lin" valueType="num">
                                      <p:cBhvr>
                                        <p:cTn id="242" dur="900" accel="100000">
                                          <p:stCondLst>
                                            <p:cond delay="100"/>
                                          </p:stCondLst>
                                        </p:cTn>
                                        <p:tgtEl>
                                          <p:spTgt spid="20"/>
                                        </p:tgtEl>
                                        <p:attrNameLst>
                                          <p:attrName>ppt_y</p:attrName>
                                        </p:attrNameLst>
                                      </p:cBhvr>
                                      <p:tavLst>
                                        <p:tav tm="0">
                                          <p:val>
                                            <p:strVal val="ppt_y"/>
                                          </p:val>
                                        </p:tav>
                                        <p:tav tm="100000">
                                          <p:val>
                                            <p:strVal val="ppt_y+1"/>
                                          </p:val>
                                        </p:tav>
                                      </p:tavLst>
                                    </p:anim>
                                    <p:set>
                                      <p:cBhvr>
                                        <p:cTn id="243" dur="1" fill="hold">
                                          <p:stCondLst>
                                            <p:cond delay="999"/>
                                          </p:stCondLst>
                                        </p:cTn>
                                        <p:tgtEl>
                                          <p:spTgt spid="20"/>
                                        </p:tgtEl>
                                        <p:attrNameLst>
                                          <p:attrName>style.visibility</p:attrName>
                                        </p:attrNameLst>
                                      </p:cBhvr>
                                      <p:to>
                                        <p:strVal val="hidden"/>
                                      </p:to>
                                    </p:set>
                                  </p:childTnLst>
                                </p:cTn>
                              </p:par>
                              <p:par>
                                <p:cTn id="244" presetID="37" presetClass="exit" presetSubtype="0" fill="hold" grpId="1" nodeType="withEffect">
                                  <p:stCondLst>
                                    <p:cond delay="0"/>
                                  </p:stCondLst>
                                  <p:childTnLst>
                                    <p:animEffect transition="out" filter="fade">
                                      <p:cBhvr>
                                        <p:cTn id="245" dur="1000"/>
                                        <p:tgtEl>
                                          <p:spTgt spid="19"/>
                                        </p:tgtEl>
                                      </p:cBhvr>
                                    </p:animEffect>
                                    <p:anim calcmode="lin" valueType="num">
                                      <p:cBhvr>
                                        <p:cTn id="246" dur="1000"/>
                                        <p:tgtEl>
                                          <p:spTgt spid="19"/>
                                        </p:tgtEl>
                                        <p:attrNameLst>
                                          <p:attrName>ppt_x</p:attrName>
                                        </p:attrNameLst>
                                      </p:cBhvr>
                                      <p:tavLst>
                                        <p:tav tm="0">
                                          <p:val>
                                            <p:strVal val="ppt_x"/>
                                          </p:val>
                                        </p:tav>
                                        <p:tav tm="100000">
                                          <p:val>
                                            <p:strVal val="ppt_x"/>
                                          </p:val>
                                        </p:tav>
                                      </p:tavLst>
                                    </p:anim>
                                    <p:anim calcmode="lin" valueType="num">
                                      <p:cBhvr>
                                        <p:cTn id="247" dur="100" decel="100000"/>
                                        <p:tgtEl>
                                          <p:spTgt spid="19"/>
                                        </p:tgtEl>
                                        <p:attrNameLst>
                                          <p:attrName>ppt_y</p:attrName>
                                        </p:attrNameLst>
                                      </p:cBhvr>
                                      <p:tavLst>
                                        <p:tav tm="0">
                                          <p:val>
                                            <p:strVal val="ppt_y"/>
                                          </p:val>
                                        </p:tav>
                                        <p:tav tm="100000">
                                          <p:val>
                                            <p:strVal val="ppt_y-.03"/>
                                          </p:val>
                                        </p:tav>
                                      </p:tavLst>
                                    </p:anim>
                                    <p:anim calcmode="lin" valueType="num">
                                      <p:cBhvr>
                                        <p:cTn id="248" dur="900" accel="100000">
                                          <p:stCondLst>
                                            <p:cond delay="100"/>
                                          </p:stCondLst>
                                        </p:cTn>
                                        <p:tgtEl>
                                          <p:spTgt spid="19"/>
                                        </p:tgtEl>
                                        <p:attrNameLst>
                                          <p:attrName>ppt_y</p:attrName>
                                        </p:attrNameLst>
                                      </p:cBhvr>
                                      <p:tavLst>
                                        <p:tav tm="0">
                                          <p:val>
                                            <p:strVal val="ppt_y"/>
                                          </p:val>
                                        </p:tav>
                                        <p:tav tm="100000">
                                          <p:val>
                                            <p:strVal val="ppt_y+1"/>
                                          </p:val>
                                        </p:tav>
                                      </p:tavLst>
                                    </p:anim>
                                    <p:set>
                                      <p:cBhvr>
                                        <p:cTn id="249" dur="1" fill="hold">
                                          <p:stCondLst>
                                            <p:cond delay="999"/>
                                          </p:stCondLst>
                                        </p:cTn>
                                        <p:tgtEl>
                                          <p:spTgt spid="19"/>
                                        </p:tgtEl>
                                        <p:attrNameLst>
                                          <p:attrName>style.visibility</p:attrName>
                                        </p:attrNameLst>
                                      </p:cBhvr>
                                      <p:to>
                                        <p:strVal val="hidden"/>
                                      </p:to>
                                    </p:set>
                                  </p:childTnLst>
                                </p:cTn>
                              </p:par>
                              <p:par>
                                <p:cTn id="250" presetID="37" presetClass="exit" presetSubtype="0" fill="hold" grpId="1" nodeType="withEffect">
                                  <p:stCondLst>
                                    <p:cond delay="0"/>
                                  </p:stCondLst>
                                  <p:childTnLst>
                                    <p:animEffect transition="out" filter="fade">
                                      <p:cBhvr>
                                        <p:cTn id="251" dur="1000"/>
                                        <p:tgtEl>
                                          <p:spTgt spid="22"/>
                                        </p:tgtEl>
                                      </p:cBhvr>
                                    </p:animEffect>
                                    <p:anim calcmode="lin" valueType="num">
                                      <p:cBhvr>
                                        <p:cTn id="252" dur="1000"/>
                                        <p:tgtEl>
                                          <p:spTgt spid="22"/>
                                        </p:tgtEl>
                                        <p:attrNameLst>
                                          <p:attrName>ppt_x</p:attrName>
                                        </p:attrNameLst>
                                      </p:cBhvr>
                                      <p:tavLst>
                                        <p:tav tm="0">
                                          <p:val>
                                            <p:strVal val="ppt_x"/>
                                          </p:val>
                                        </p:tav>
                                        <p:tav tm="100000">
                                          <p:val>
                                            <p:strVal val="ppt_x"/>
                                          </p:val>
                                        </p:tav>
                                      </p:tavLst>
                                    </p:anim>
                                    <p:anim calcmode="lin" valueType="num">
                                      <p:cBhvr>
                                        <p:cTn id="253" dur="100" decel="100000"/>
                                        <p:tgtEl>
                                          <p:spTgt spid="22"/>
                                        </p:tgtEl>
                                        <p:attrNameLst>
                                          <p:attrName>ppt_y</p:attrName>
                                        </p:attrNameLst>
                                      </p:cBhvr>
                                      <p:tavLst>
                                        <p:tav tm="0">
                                          <p:val>
                                            <p:strVal val="ppt_y"/>
                                          </p:val>
                                        </p:tav>
                                        <p:tav tm="100000">
                                          <p:val>
                                            <p:strVal val="ppt_y-.03"/>
                                          </p:val>
                                        </p:tav>
                                      </p:tavLst>
                                    </p:anim>
                                    <p:anim calcmode="lin" valueType="num">
                                      <p:cBhvr>
                                        <p:cTn id="254" dur="900" accel="100000">
                                          <p:stCondLst>
                                            <p:cond delay="100"/>
                                          </p:stCondLst>
                                        </p:cTn>
                                        <p:tgtEl>
                                          <p:spTgt spid="22"/>
                                        </p:tgtEl>
                                        <p:attrNameLst>
                                          <p:attrName>ppt_y</p:attrName>
                                        </p:attrNameLst>
                                      </p:cBhvr>
                                      <p:tavLst>
                                        <p:tav tm="0">
                                          <p:val>
                                            <p:strVal val="ppt_y"/>
                                          </p:val>
                                        </p:tav>
                                        <p:tav tm="100000">
                                          <p:val>
                                            <p:strVal val="ppt_y+1"/>
                                          </p:val>
                                        </p:tav>
                                      </p:tavLst>
                                    </p:anim>
                                    <p:set>
                                      <p:cBhvr>
                                        <p:cTn id="255" dur="1" fill="hold">
                                          <p:stCondLst>
                                            <p:cond delay="999"/>
                                          </p:stCondLst>
                                        </p:cTn>
                                        <p:tgtEl>
                                          <p:spTgt spid="22"/>
                                        </p:tgtEl>
                                        <p:attrNameLst>
                                          <p:attrName>style.visibility</p:attrName>
                                        </p:attrNameLst>
                                      </p:cBhvr>
                                      <p:to>
                                        <p:strVal val="hidden"/>
                                      </p:to>
                                    </p:set>
                                  </p:childTnLst>
                                </p:cTn>
                              </p:par>
                            </p:childTnLst>
                          </p:cTn>
                        </p:par>
                      </p:childTnLst>
                    </p:cTn>
                  </p:par>
                  <p:par>
                    <p:cTn id="256" fill="hold">
                      <p:stCondLst>
                        <p:cond delay="indefinite"/>
                      </p:stCondLst>
                      <p:childTnLst>
                        <p:par>
                          <p:cTn id="257" fill="hold">
                            <p:stCondLst>
                              <p:cond delay="0"/>
                            </p:stCondLst>
                            <p:childTnLst>
                              <p:par>
                                <p:cTn id="258" presetID="37" presetClass="entr" presetSubtype="0" fill="hold" nodeType="clickEffect">
                                  <p:stCondLst>
                                    <p:cond delay="0"/>
                                  </p:stCondLst>
                                  <p:childTnLst>
                                    <p:set>
                                      <p:cBhvr>
                                        <p:cTn id="259" dur="1" fill="hold">
                                          <p:stCondLst>
                                            <p:cond delay="0"/>
                                          </p:stCondLst>
                                        </p:cTn>
                                        <p:tgtEl>
                                          <p:spTgt spid="2058"/>
                                        </p:tgtEl>
                                        <p:attrNameLst>
                                          <p:attrName>style.visibility</p:attrName>
                                        </p:attrNameLst>
                                      </p:cBhvr>
                                      <p:to>
                                        <p:strVal val="visible"/>
                                      </p:to>
                                    </p:set>
                                    <p:animEffect transition="in" filter="fade">
                                      <p:cBhvr>
                                        <p:cTn id="260" dur="1000"/>
                                        <p:tgtEl>
                                          <p:spTgt spid="2058"/>
                                        </p:tgtEl>
                                      </p:cBhvr>
                                    </p:animEffect>
                                    <p:anim calcmode="lin" valueType="num">
                                      <p:cBhvr>
                                        <p:cTn id="261" dur="1000" fill="hold"/>
                                        <p:tgtEl>
                                          <p:spTgt spid="2058"/>
                                        </p:tgtEl>
                                        <p:attrNameLst>
                                          <p:attrName>ppt_x</p:attrName>
                                        </p:attrNameLst>
                                      </p:cBhvr>
                                      <p:tavLst>
                                        <p:tav tm="0">
                                          <p:val>
                                            <p:strVal val="#ppt_x"/>
                                          </p:val>
                                        </p:tav>
                                        <p:tav tm="100000">
                                          <p:val>
                                            <p:strVal val="#ppt_x"/>
                                          </p:val>
                                        </p:tav>
                                      </p:tavLst>
                                    </p:anim>
                                    <p:anim calcmode="lin" valueType="num">
                                      <p:cBhvr>
                                        <p:cTn id="262" dur="900" decel="100000" fill="hold"/>
                                        <p:tgtEl>
                                          <p:spTgt spid="2058"/>
                                        </p:tgtEl>
                                        <p:attrNameLst>
                                          <p:attrName>ppt_y</p:attrName>
                                        </p:attrNameLst>
                                      </p:cBhvr>
                                      <p:tavLst>
                                        <p:tav tm="0">
                                          <p:val>
                                            <p:strVal val="#ppt_y+1"/>
                                          </p:val>
                                        </p:tav>
                                        <p:tav tm="100000">
                                          <p:val>
                                            <p:strVal val="#ppt_y-.03"/>
                                          </p:val>
                                        </p:tav>
                                      </p:tavLst>
                                    </p:anim>
                                    <p:anim calcmode="lin" valueType="num">
                                      <p:cBhvr>
                                        <p:cTn id="263" dur="100" accel="100000" fill="hold">
                                          <p:stCondLst>
                                            <p:cond delay="900"/>
                                          </p:stCondLst>
                                        </p:cTn>
                                        <p:tgtEl>
                                          <p:spTgt spid="2058"/>
                                        </p:tgtEl>
                                        <p:attrNameLst>
                                          <p:attrName>ppt_y</p:attrName>
                                        </p:attrNameLst>
                                      </p:cBhvr>
                                      <p:tavLst>
                                        <p:tav tm="0">
                                          <p:val>
                                            <p:strVal val="#ppt_y-.03"/>
                                          </p:val>
                                        </p:tav>
                                        <p:tav tm="100000">
                                          <p:val>
                                            <p:strVal val="#ppt_y"/>
                                          </p:val>
                                        </p:tav>
                                      </p:tavLst>
                                    </p:anim>
                                  </p:childTnLst>
                                </p:cTn>
                              </p:par>
                              <p:par>
                                <p:cTn id="264" presetID="3" presetClass="entr" presetSubtype="10" fill="hold" grpId="0" nodeType="withEffect">
                                  <p:stCondLst>
                                    <p:cond delay="0"/>
                                  </p:stCondLst>
                                  <p:childTnLst>
                                    <p:set>
                                      <p:cBhvr>
                                        <p:cTn id="265" dur="1" fill="hold">
                                          <p:stCondLst>
                                            <p:cond delay="0"/>
                                          </p:stCondLst>
                                        </p:cTn>
                                        <p:tgtEl>
                                          <p:spTgt spid="24"/>
                                        </p:tgtEl>
                                        <p:attrNameLst>
                                          <p:attrName>style.visibility</p:attrName>
                                        </p:attrNameLst>
                                      </p:cBhvr>
                                      <p:to>
                                        <p:strVal val="visible"/>
                                      </p:to>
                                    </p:set>
                                    <p:animEffect transition="in" filter="blinds(horizontal)">
                                      <p:cBhvr>
                                        <p:cTn id="266" dur="500"/>
                                        <p:tgtEl>
                                          <p:spTgt spid="24"/>
                                        </p:tgtEl>
                                      </p:cBhvr>
                                    </p:animEffect>
                                  </p:childTnLst>
                                </p:cTn>
                              </p:par>
                            </p:childTnLst>
                          </p:cTn>
                        </p:par>
                      </p:childTnLst>
                    </p:cTn>
                  </p:par>
                  <p:par>
                    <p:cTn id="267" fill="hold">
                      <p:stCondLst>
                        <p:cond delay="indefinite"/>
                      </p:stCondLst>
                      <p:childTnLst>
                        <p:par>
                          <p:cTn id="268" fill="hold">
                            <p:stCondLst>
                              <p:cond delay="0"/>
                            </p:stCondLst>
                            <p:childTnLst>
                              <p:par>
                                <p:cTn id="269" presetID="3" presetClass="exit" presetSubtype="10" fill="hold" grpId="1" nodeType="clickEffect">
                                  <p:stCondLst>
                                    <p:cond delay="0"/>
                                  </p:stCondLst>
                                  <p:childTnLst>
                                    <p:animEffect transition="out" filter="blinds(horizontal)">
                                      <p:cBhvr>
                                        <p:cTn id="270" dur="500"/>
                                        <p:tgtEl>
                                          <p:spTgt spid="24"/>
                                        </p:tgtEl>
                                      </p:cBhvr>
                                    </p:animEffect>
                                    <p:set>
                                      <p:cBhvr>
                                        <p:cTn id="271" dur="1" fill="hold">
                                          <p:stCondLst>
                                            <p:cond delay="499"/>
                                          </p:stCondLst>
                                        </p:cTn>
                                        <p:tgtEl>
                                          <p:spTgt spid="24"/>
                                        </p:tgtEl>
                                        <p:attrNameLst>
                                          <p:attrName>style.visibility</p:attrName>
                                        </p:attrNameLst>
                                      </p:cBhvr>
                                      <p:to>
                                        <p:strVal val="hidden"/>
                                      </p:to>
                                    </p:set>
                                  </p:childTnLst>
                                </p:cTn>
                              </p:par>
                              <p:par>
                                <p:cTn id="272" presetID="37" presetClass="exit" presetSubtype="0" fill="hold" nodeType="withEffect">
                                  <p:stCondLst>
                                    <p:cond delay="0"/>
                                  </p:stCondLst>
                                  <p:childTnLst>
                                    <p:animEffect transition="out" filter="fade">
                                      <p:cBhvr>
                                        <p:cTn id="273" dur="1000"/>
                                        <p:tgtEl>
                                          <p:spTgt spid="2058"/>
                                        </p:tgtEl>
                                      </p:cBhvr>
                                    </p:animEffect>
                                    <p:anim calcmode="lin" valueType="num">
                                      <p:cBhvr>
                                        <p:cTn id="274" dur="1000"/>
                                        <p:tgtEl>
                                          <p:spTgt spid="2058"/>
                                        </p:tgtEl>
                                        <p:attrNameLst>
                                          <p:attrName>ppt_x</p:attrName>
                                        </p:attrNameLst>
                                      </p:cBhvr>
                                      <p:tavLst>
                                        <p:tav tm="0">
                                          <p:val>
                                            <p:strVal val="ppt_x"/>
                                          </p:val>
                                        </p:tav>
                                        <p:tav tm="100000">
                                          <p:val>
                                            <p:strVal val="ppt_x"/>
                                          </p:val>
                                        </p:tav>
                                      </p:tavLst>
                                    </p:anim>
                                    <p:anim calcmode="lin" valueType="num">
                                      <p:cBhvr>
                                        <p:cTn id="275" dur="100" decel="100000"/>
                                        <p:tgtEl>
                                          <p:spTgt spid="2058"/>
                                        </p:tgtEl>
                                        <p:attrNameLst>
                                          <p:attrName>ppt_y</p:attrName>
                                        </p:attrNameLst>
                                      </p:cBhvr>
                                      <p:tavLst>
                                        <p:tav tm="0">
                                          <p:val>
                                            <p:strVal val="ppt_y"/>
                                          </p:val>
                                        </p:tav>
                                        <p:tav tm="100000">
                                          <p:val>
                                            <p:strVal val="ppt_y-.03"/>
                                          </p:val>
                                        </p:tav>
                                      </p:tavLst>
                                    </p:anim>
                                    <p:anim calcmode="lin" valueType="num">
                                      <p:cBhvr>
                                        <p:cTn id="276" dur="900" accel="100000">
                                          <p:stCondLst>
                                            <p:cond delay="100"/>
                                          </p:stCondLst>
                                        </p:cTn>
                                        <p:tgtEl>
                                          <p:spTgt spid="2058"/>
                                        </p:tgtEl>
                                        <p:attrNameLst>
                                          <p:attrName>ppt_y</p:attrName>
                                        </p:attrNameLst>
                                      </p:cBhvr>
                                      <p:tavLst>
                                        <p:tav tm="0">
                                          <p:val>
                                            <p:strVal val="ppt_y"/>
                                          </p:val>
                                        </p:tav>
                                        <p:tav tm="100000">
                                          <p:val>
                                            <p:strVal val="ppt_y+1"/>
                                          </p:val>
                                        </p:tav>
                                      </p:tavLst>
                                    </p:anim>
                                    <p:set>
                                      <p:cBhvr>
                                        <p:cTn id="277" dur="1" fill="hold">
                                          <p:stCondLst>
                                            <p:cond delay="999"/>
                                          </p:stCondLst>
                                        </p:cTn>
                                        <p:tgtEl>
                                          <p:spTgt spid="2058"/>
                                        </p:tgtEl>
                                        <p:attrNameLst>
                                          <p:attrName>style.visibility</p:attrName>
                                        </p:attrNameLst>
                                      </p:cBhvr>
                                      <p:to>
                                        <p:strVal val="hidden"/>
                                      </p:to>
                                    </p:set>
                                  </p:childTnLst>
                                </p:cTn>
                              </p:par>
                            </p:childTnLst>
                          </p:cTn>
                        </p:par>
                      </p:childTnLst>
                    </p:cTn>
                  </p:par>
                  <p:par>
                    <p:cTn id="278" fill="hold">
                      <p:stCondLst>
                        <p:cond delay="indefinite"/>
                      </p:stCondLst>
                      <p:childTnLst>
                        <p:par>
                          <p:cTn id="279" fill="hold">
                            <p:stCondLst>
                              <p:cond delay="0"/>
                            </p:stCondLst>
                            <p:childTnLst>
                              <p:par>
                                <p:cTn id="280" presetID="50" presetClass="exit" presetSubtype="0" accel="100000" fill="hold" grpId="1" nodeType="clickEffect">
                                  <p:stCondLst>
                                    <p:cond delay="0"/>
                                  </p:stCondLst>
                                  <p:iterate type="lt">
                                    <p:tmPct val="0"/>
                                  </p:iterate>
                                  <p:childTnLst>
                                    <p:anim calcmode="lin" valueType="num">
                                      <p:cBhvr>
                                        <p:cTn id="281" dur="1000"/>
                                        <p:tgtEl>
                                          <p:spTgt spid="2"/>
                                        </p:tgtEl>
                                        <p:attrNameLst>
                                          <p:attrName>ppt_w</p:attrName>
                                        </p:attrNameLst>
                                      </p:cBhvr>
                                      <p:tavLst>
                                        <p:tav tm="0">
                                          <p:val>
                                            <p:strVal val="ppt_w"/>
                                          </p:val>
                                        </p:tav>
                                        <p:tav tm="100000">
                                          <p:val>
                                            <p:strVal val="ppt_w+.3"/>
                                          </p:val>
                                        </p:tav>
                                      </p:tavLst>
                                    </p:anim>
                                    <p:anim calcmode="lin" valueType="num">
                                      <p:cBhvr>
                                        <p:cTn id="282" dur="1000"/>
                                        <p:tgtEl>
                                          <p:spTgt spid="2"/>
                                        </p:tgtEl>
                                        <p:attrNameLst>
                                          <p:attrName>ppt_h</p:attrName>
                                        </p:attrNameLst>
                                      </p:cBhvr>
                                      <p:tavLst>
                                        <p:tav tm="0">
                                          <p:val>
                                            <p:strVal val="ppt_h"/>
                                          </p:val>
                                        </p:tav>
                                        <p:tav tm="100000">
                                          <p:val>
                                            <p:strVal val="ppt_h"/>
                                          </p:val>
                                        </p:tav>
                                      </p:tavLst>
                                    </p:anim>
                                    <p:animEffect transition="out" filter="fade">
                                      <p:cBhvr>
                                        <p:cTn id="283" dur="1000"/>
                                        <p:tgtEl>
                                          <p:spTgt spid="2"/>
                                        </p:tgtEl>
                                      </p:cBhvr>
                                    </p:animEffect>
                                    <p:set>
                                      <p:cBhvr>
                                        <p:cTn id="284" dur="1" fill="hold">
                                          <p:stCondLst>
                                            <p:cond delay="999"/>
                                          </p:stCondLst>
                                        </p:cTn>
                                        <p:tgtEl>
                                          <p:spTgt spid="2"/>
                                        </p:tgtEl>
                                        <p:attrNameLst>
                                          <p:attrName>style.visibility</p:attrName>
                                        </p:attrNameLst>
                                      </p:cBhvr>
                                      <p:to>
                                        <p:strVal val="hidden"/>
                                      </p:to>
                                    </p:set>
                                  </p:childTnLst>
                                </p:cTn>
                              </p:par>
                            </p:childTnLst>
                          </p:cTn>
                        </p:par>
                        <p:par>
                          <p:cTn id="285" fill="hold">
                            <p:stCondLst>
                              <p:cond delay="1000"/>
                            </p:stCondLst>
                            <p:childTnLst>
                              <p:par>
                                <p:cTn id="286" presetID="1" presetClass="entr" presetSubtype="0" fill="hold" grpId="0" nodeType="afterEffect">
                                  <p:stCondLst>
                                    <p:cond delay="0"/>
                                  </p:stCondLst>
                                  <p:childTnLst>
                                    <p:set>
                                      <p:cBhvr>
                                        <p:cTn id="287"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2049" grpId="0"/>
      <p:bldP spid="2049" grpId="1"/>
      <p:bldP spid="13" grpId="0" animBg="1"/>
      <p:bldP spid="13" grpId="1" animBg="1"/>
      <p:bldP spid="15" grpId="0" animBg="1"/>
      <p:bldP spid="15" grpId="1" animBg="1"/>
      <p:bldP spid="16" grpId="0" animBg="1"/>
      <p:bldP spid="16" grpId="1" animBg="1"/>
      <p:bldP spid="19" grpId="0" animBg="1"/>
      <p:bldP spid="19" grpId="1" animBg="1"/>
      <p:bldP spid="20" grpId="0" animBg="1"/>
      <p:bldP spid="20" grpId="1" animBg="1"/>
      <p:bldP spid="21" grpId="0" animBg="1"/>
      <p:bldP spid="21" grpId="1" animBg="1"/>
      <p:bldP spid="22" grpId="0" animBg="1"/>
      <p:bldP spid="22" grpId="1" animBg="1"/>
      <p:bldP spid="24" grpId="0" animBg="1"/>
      <p:bldP spid="24" grpId="1" animBg="1"/>
      <p:bldP spid="2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95400" y="762000"/>
            <a:ext cx="6248400" cy="762000"/>
          </a:xfrm>
        </p:spPr>
        <p:txBody>
          <a:bodyPr>
            <a:noAutofit/>
          </a:bodyPr>
          <a:lstStyle/>
          <a:p>
            <a:r>
              <a:rPr lang="ru-RU" b="1"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ТРИУМФАЛЬНЫЕ АРКИ </a:t>
            </a:r>
            <a:r>
              <a:rPr lang="en-US" b="1"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n-US" b="1"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endParaRPr lang="en-US" b="1" cap="none"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pic>
        <p:nvPicPr>
          <p:cNvPr id="1028" name="Picture 4" descr="C:\Users\User_2\Desktop\храм Христа Спасителя\константин тон\arcdetriomphe.jpg"/>
          <p:cNvPicPr>
            <a:picLocks noGrp="1" noChangeAspect="1" noChangeArrowheads="1"/>
          </p:cNvPicPr>
          <p:nvPr>
            <p:ph sz="half" idx="1"/>
          </p:nvPr>
        </p:nvPicPr>
        <p:blipFill>
          <a:blip r:embed="rId3" cstate="email"/>
          <a:stretch>
            <a:fillRect/>
          </a:stretch>
        </p:blipFill>
        <p:spPr bwMode="auto">
          <a:xfrm>
            <a:off x="457200" y="1885168"/>
            <a:ext cx="4038600" cy="3956026"/>
          </a:xfrm>
          <a:prstGeom prst="rect">
            <a:avLst/>
          </a:prstGeom>
          <a:noFill/>
        </p:spPr>
      </p:pic>
      <p:pic>
        <p:nvPicPr>
          <p:cNvPr id="1027" name="Picture 3" descr="C:\Users\User_2\Desktop\храм Христа Спасителя\arka01.jpg"/>
          <p:cNvPicPr>
            <a:picLocks noGrp="1" noChangeAspect="1" noChangeArrowheads="1"/>
          </p:cNvPicPr>
          <p:nvPr>
            <p:ph sz="half" idx="2"/>
          </p:nvPr>
        </p:nvPicPr>
        <p:blipFill>
          <a:blip r:embed="rId4" cstate="email"/>
          <a:stretch>
            <a:fillRect/>
          </a:stretch>
        </p:blipFill>
        <p:spPr bwMode="auto">
          <a:xfrm>
            <a:off x="4876800" y="1905000"/>
            <a:ext cx="4038600" cy="3944366"/>
          </a:xfrm>
          <a:prstGeom prst="rect">
            <a:avLst/>
          </a:prstGeom>
          <a:noFill/>
        </p:spPr>
      </p:pic>
      <p:sp>
        <p:nvSpPr>
          <p:cNvPr id="11" name="Прямоугольник 10"/>
          <p:cNvSpPr/>
          <p:nvPr/>
        </p:nvSpPr>
        <p:spPr>
          <a:xfrm>
            <a:off x="457200" y="1295400"/>
            <a:ext cx="3886200" cy="369332"/>
          </a:xfrm>
          <a:prstGeom prst="rect">
            <a:avLst/>
          </a:prstGeom>
        </p:spPr>
        <p:txBody>
          <a:bodyPr wrap="square">
            <a:spAutoFit/>
          </a:bodyPr>
          <a:lstStyle/>
          <a:p>
            <a:r>
              <a:rPr lang="ru-RU"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ТРИУМФАЛЬНАЯ АРКА В ПАРИЖЕ</a:t>
            </a:r>
            <a:endParaRPr lang="en-U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12" name="Прямоугольник 11"/>
          <p:cNvSpPr/>
          <p:nvPr/>
        </p:nvSpPr>
        <p:spPr>
          <a:xfrm>
            <a:off x="4876800" y="1295400"/>
            <a:ext cx="4114800" cy="369332"/>
          </a:xfrm>
          <a:prstGeom prst="rect">
            <a:avLst/>
          </a:prstGeom>
        </p:spPr>
        <p:txBody>
          <a:bodyPr wrap="square">
            <a:spAutoFit/>
          </a:bodyPr>
          <a:lstStyle/>
          <a:p>
            <a:r>
              <a:rPr lang="ru-RU"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ТРИУМФАЛЬНАЯ АРКА В МОСКВЕ</a:t>
            </a:r>
            <a:endParaRPr lang="en-U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13" name="Прямоугольник 12"/>
          <p:cNvSpPr/>
          <p:nvPr/>
        </p:nvSpPr>
        <p:spPr>
          <a:xfrm>
            <a:off x="1447800" y="5943600"/>
            <a:ext cx="6172200" cy="646331"/>
          </a:xfrm>
          <a:prstGeom prst="rect">
            <a:avLst/>
          </a:prstGeom>
        </p:spPr>
        <p:style>
          <a:lnRef idx="1">
            <a:schemeClr val="dk1"/>
          </a:lnRef>
          <a:fillRef idx="2">
            <a:schemeClr val="dk1"/>
          </a:fillRef>
          <a:effectRef idx="1">
            <a:schemeClr val="dk1"/>
          </a:effectRef>
          <a:fontRef idx="minor">
            <a:schemeClr val="dk1"/>
          </a:fontRef>
        </p:style>
        <p:txBody>
          <a:bodyPr wrap="square">
            <a:spAutoFit/>
          </a:bodyPr>
          <a:lstStyle/>
          <a:p>
            <a:r>
              <a:rPr lang="ru-RU" sz="1200" b="1" dirty="0" smtClean="0">
                <a:latin typeface="Arial" pitchFamily="34" charset="0"/>
                <a:cs typeface="Arial" pitchFamily="34" charset="0"/>
              </a:rPr>
              <a:t>Триумфальная арка</a:t>
            </a:r>
            <a:r>
              <a:rPr lang="ru-RU" sz="1200" dirty="0" smtClean="0">
                <a:latin typeface="Arial" pitchFamily="34" charset="0"/>
                <a:cs typeface="Arial" pitchFamily="34" charset="0"/>
              </a:rPr>
              <a:t> — архитектурный памятник, состоящий из больших портиков. Триумфальные арки устраиваются при входе в города, в конце улиц, на мостах, на больших дорогах в честь победителей или в память важных событий</a:t>
            </a:r>
            <a:endParaRPr lang="en-US" sz="1200" dirty="0">
              <a:latin typeface="Arial" pitchFamily="34" charset="0"/>
              <a:cs typeface="Arial" pitchFamily="34" charset="0"/>
            </a:endParaRPr>
          </a:p>
        </p:txBody>
      </p:sp>
      <p:sp>
        <p:nvSpPr>
          <p:cNvPr id="1029" name="Rectangle 5"/>
          <p:cNvSpPr>
            <a:spLocks noChangeArrowheads="1"/>
          </p:cNvSpPr>
          <p:nvPr/>
        </p:nvSpPr>
        <p:spPr bwMode="auto">
          <a:xfrm>
            <a:off x="304800" y="1905000"/>
            <a:ext cx="4191000" cy="246221"/>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Триумфальная арка </a:t>
            </a:r>
            <a:r>
              <a:rPr kumimoji="0" lang="ru-RU" sz="1000" b="0" i="0" u="none" strike="noStrike" cap="none" normalizeH="0" baseline="0" dirty="0" err="1" smtClean="0">
                <a:ln>
                  <a:noFill/>
                </a:ln>
                <a:solidFill>
                  <a:srgbClr val="000000"/>
                </a:solidFill>
                <a:effectLst/>
                <a:latin typeface="Arial" pitchFamily="34" charset="0"/>
                <a:ea typeface="Calibri" pitchFamily="34" charset="0"/>
                <a:cs typeface="Arial" pitchFamily="34" charset="0"/>
              </a:rPr>
              <a:t>Каррузель</a:t>
            </a:r>
            <a:r>
              <a:rPr kumimoji="0" lang="ru-RU" sz="10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 была построена в 1806-1808 годах. </a:t>
            </a:r>
            <a:endParaRPr kumimoji="0" lang="ru-RU"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16" name="Прямоугольник 15"/>
          <p:cNvSpPr/>
          <p:nvPr/>
        </p:nvSpPr>
        <p:spPr>
          <a:xfrm>
            <a:off x="4876800" y="1905000"/>
            <a:ext cx="4114800" cy="246221"/>
          </a:xfrm>
          <a:prstGeom prst="rect">
            <a:avLst/>
          </a:prstGeom>
        </p:spPr>
        <p:style>
          <a:lnRef idx="1">
            <a:schemeClr val="dk1"/>
          </a:lnRef>
          <a:fillRef idx="2">
            <a:schemeClr val="dk1"/>
          </a:fillRef>
          <a:effectRef idx="1">
            <a:schemeClr val="dk1"/>
          </a:effectRef>
          <a:fontRef idx="minor">
            <a:schemeClr val="dk1"/>
          </a:fontRef>
        </p:style>
        <p:txBody>
          <a:bodyPr wrap="square">
            <a:spAutoFit/>
          </a:bodyPr>
          <a:lstStyle/>
          <a:p>
            <a:r>
              <a:rPr lang="ru-RU" sz="1000" dirty="0" smtClean="0">
                <a:latin typeface="Arial" pitchFamily="34" charset="0"/>
                <a:cs typeface="Arial" pitchFamily="34" charset="0"/>
              </a:rPr>
              <a:t>Триумфальная арка в Москве возводилась с 1829 по 1834 год</a:t>
            </a:r>
            <a:endParaRPr lang="en-US" sz="1000" dirty="0">
              <a:latin typeface="Arial" pitchFamily="34" charset="0"/>
              <a:cs typeface="Arial" pitchFamily="34" charset="0"/>
            </a:endParaRPr>
          </a:p>
        </p:txBody>
      </p:sp>
      <p:pic>
        <p:nvPicPr>
          <p:cNvPr id="17" name="Рисунок 16" descr="Персье Шарль">
            <a:hlinkClick r:id="rId5"/>
          </p:cNvPr>
          <p:cNvPicPr/>
          <p:nvPr/>
        </p:nvPicPr>
        <p:blipFill>
          <a:blip r:embed="rId6" cstate="email"/>
          <a:srcRect/>
          <a:stretch>
            <a:fillRect/>
          </a:stretch>
        </p:blipFill>
        <p:spPr bwMode="auto">
          <a:xfrm>
            <a:off x="304800" y="3048000"/>
            <a:ext cx="1219200" cy="1143000"/>
          </a:xfrm>
          <a:prstGeom prst="rect">
            <a:avLst/>
          </a:prstGeom>
          <a:noFill/>
          <a:ln w="9525">
            <a:noFill/>
            <a:miter lim="800000"/>
            <a:headEnd/>
            <a:tailEnd/>
          </a:ln>
        </p:spPr>
      </p:pic>
      <p:pic>
        <p:nvPicPr>
          <p:cNvPr id="1031" name="Picture 7" descr="Картинка 15 из 24">
            <a:hlinkClick r:id="rId7"/>
          </p:cNvPr>
          <p:cNvPicPr>
            <a:picLocks noChangeAspect="1" noChangeArrowheads="1"/>
          </p:cNvPicPr>
          <p:nvPr/>
        </p:nvPicPr>
        <p:blipFill>
          <a:blip r:embed="rId8" cstate="email"/>
          <a:srcRect/>
          <a:stretch>
            <a:fillRect/>
          </a:stretch>
        </p:blipFill>
        <p:spPr bwMode="auto">
          <a:xfrm>
            <a:off x="1600200" y="3048000"/>
            <a:ext cx="961417" cy="1129665"/>
          </a:xfrm>
          <a:prstGeom prst="rect">
            <a:avLst/>
          </a:prstGeom>
          <a:noFill/>
        </p:spPr>
      </p:pic>
      <p:sp>
        <p:nvSpPr>
          <p:cNvPr id="19" name="Прямоугольник 18"/>
          <p:cNvSpPr/>
          <p:nvPr/>
        </p:nvSpPr>
        <p:spPr>
          <a:xfrm>
            <a:off x="304800" y="4343400"/>
            <a:ext cx="1828800" cy="246221"/>
          </a:xfrm>
          <a:prstGeom prst="rect">
            <a:avLst/>
          </a:prstGeom>
        </p:spPr>
        <p:style>
          <a:lnRef idx="1">
            <a:schemeClr val="dk1"/>
          </a:lnRef>
          <a:fillRef idx="2">
            <a:schemeClr val="dk1"/>
          </a:fillRef>
          <a:effectRef idx="1">
            <a:schemeClr val="dk1"/>
          </a:effectRef>
          <a:fontRef idx="minor">
            <a:schemeClr val="dk1"/>
          </a:fontRef>
        </p:style>
        <p:txBody>
          <a:bodyPr wrap="square">
            <a:spAutoFit/>
          </a:bodyPr>
          <a:lstStyle/>
          <a:p>
            <a:r>
              <a:rPr lang="ru-RU" sz="1000" dirty="0" smtClean="0"/>
              <a:t>Проект арки подготовили:</a:t>
            </a:r>
            <a:endParaRPr lang="en-US" sz="1000" dirty="0"/>
          </a:p>
        </p:txBody>
      </p:sp>
      <p:pic>
        <p:nvPicPr>
          <p:cNvPr id="1035" name="Picture 11" descr="Картинка 32 из 130">
            <a:hlinkClick r:id="rId9"/>
          </p:cNvPr>
          <p:cNvPicPr>
            <a:picLocks noChangeAspect="1" noChangeArrowheads="1"/>
          </p:cNvPicPr>
          <p:nvPr/>
        </p:nvPicPr>
        <p:blipFill>
          <a:blip r:embed="rId10" cstate="email"/>
          <a:srcRect/>
          <a:stretch>
            <a:fillRect/>
          </a:stretch>
        </p:blipFill>
        <p:spPr bwMode="auto">
          <a:xfrm>
            <a:off x="7848600" y="2743200"/>
            <a:ext cx="1047750" cy="1366630"/>
          </a:xfrm>
          <a:prstGeom prst="rect">
            <a:avLst/>
          </a:prstGeom>
          <a:noFill/>
        </p:spPr>
      </p:pic>
      <p:sp>
        <p:nvSpPr>
          <p:cNvPr id="23" name="Прямоугольник 22"/>
          <p:cNvSpPr/>
          <p:nvPr/>
        </p:nvSpPr>
        <p:spPr>
          <a:xfrm>
            <a:off x="4953000" y="4267200"/>
            <a:ext cx="3962400" cy="369332"/>
          </a:xfrm>
          <a:prstGeom prst="rect">
            <a:avLst/>
          </a:prstGeom>
        </p:spPr>
        <p:style>
          <a:lnRef idx="1">
            <a:schemeClr val="dk1"/>
          </a:lnRef>
          <a:fillRef idx="2">
            <a:schemeClr val="dk1"/>
          </a:fillRef>
          <a:effectRef idx="1">
            <a:schemeClr val="dk1"/>
          </a:effectRef>
          <a:fontRef idx="minor">
            <a:schemeClr val="dk1"/>
          </a:fontRef>
        </p:style>
        <p:txBody>
          <a:bodyPr wrap="square">
            <a:spAutoFit/>
          </a:bodyPr>
          <a:lstStyle/>
          <a:p>
            <a:r>
              <a:rPr lang="ru-RU" sz="900" dirty="0" smtClean="0"/>
              <a:t>Составление проекта поручили крупнейшему русскому архитектору Осипу Ивановичу Бове.</a:t>
            </a:r>
            <a:endParaRPr lang="en-US" sz="900" dirty="0"/>
          </a:p>
        </p:txBody>
      </p:sp>
      <p:sp>
        <p:nvSpPr>
          <p:cNvPr id="1037" name="Rectangle 13"/>
          <p:cNvSpPr>
            <a:spLocks noChangeArrowheads="1"/>
          </p:cNvSpPr>
          <p:nvPr/>
        </p:nvSpPr>
        <p:spPr bwMode="auto">
          <a:xfrm>
            <a:off x="228600" y="2209800"/>
            <a:ext cx="4267200" cy="369332"/>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900" b="0" i="0" u="none" strike="noStrike" cap="none" normalizeH="0" baseline="0" dirty="0" smtClean="0">
                <a:ln>
                  <a:noFill/>
                </a:ln>
                <a:solidFill>
                  <a:schemeClr val="bg1">
                    <a:lumMod val="95000"/>
                    <a:lumOff val="5000"/>
                  </a:schemeClr>
                </a:solidFill>
                <a:effectLst/>
                <a:latin typeface="Calibri" pitchFamily="34" charset="0"/>
                <a:ea typeface="Calibri" pitchFamily="34" charset="0"/>
                <a:cs typeface="Times New Roman" pitchFamily="18" charset="0"/>
              </a:rPr>
              <a:t>Возведена</a:t>
            </a:r>
            <a:r>
              <a:rPr kumimoji="0" lang="ru-RU" sz="900" b="0" i="0" u="none" strike="noStrike" cap="none" normalizeH="0" dirty="0" smtClean="0">
                <a:ln>
                  <a:noFill/>
                </a:ln>
                <a:solidFill>
                  <a:schemeClr val="bg1">
                    <a:lumMod val="95000"/>
                    <a:lumOff val="5000"/>
                  </a:schemeClr>
                </a:solidFill>
                <a:effectLst/>
                <a:latin typeface="Calibri" pitchFamily="34" charset="0"/>
                <a:ea typeface="Calibri" pitchFamily="34" charset="0"/>
                <a:cs typeface="Times New Roman" pitchFamily="18" charset="0"/>
              </a:rPr>
              <a:t> </a:t>
            </a:r>
            <a:r>
              <a:rPr kumimoji="0" lang="ru-RU" sz="900" b="0" i="0" u="none" strike="noStrike" cap="none" normalizeH="0" baseline="0" dirty="0" smtClean="0">
                <a:ln>
                  <a:noFill/>
                </a:ln>
                <a:solidFill>
                  <a:schemeClr val="bg1">
                    <a:lumMod val="95000"/>
                    <a:lumOff val="5000"/>
                  </a:schemeClr>
                </a:solidFill>
                <a:effectLst/>
                <a:latin typeface="Calibri" pitchFamily="34" charset="0"/>
                <a:ea typeface="Calibri" pitchFamily="34" charset="0"/>
                <a:cs typeface="Times New Roman" pitchFamily="18" charset="0"/>
              </a:rPr>
              <a:t> перед дворцом Тюильри по приказу Наполеона для увековечивания его побед в 1806—1808 годах.</a:t>
            </a:r>
            <a:endParaRPr kumimoji="0" lang="ru-RU" sz="900" b="0" i="0" u="none" strike="noStrike" cap="none" normalizeH="0" baseline="0" dirty="0" smtClean="0">
              <a:ln>
                <a:noFill/>
              </a:ln>
              <a:solidFill>
                <a:schemeClr val="bg1">
                  <a:lumMod val="95000"/>
                  <a:lumOff val="5000"/>
                </a:schemeClr>
              </a:solidFill>
              <a:effectLst/>
              <a:latin typeface="Arial" pitchFamily="34" charset="0"/>
              <a:cs typeface="Arial" pitchFamily="34" charset="0"/>
            </a:endParaRPr>
          </a:p>
        </p:txBody>
      </p:sp>
      <p:sp>
        <p:nvSpPr>
          <p:cNvPr id="1038" name="Rectangle 14"/>
          <p:cNvSpPr>
            <a:spLocks noChangeArrowheads="1"/>
          </p:cNvSpPr>
          <p:nvPr/>
        </p:nvSpPr>
        <p:spPr bwMode="auto">
          <a:xfrm>
            <a:off x="4572000" y="2209800"/>
            <a:ext cx="4419600" cy="369332"/>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900" b="0" i="0" u="none" strike="noStrike" cap="none" normalizeH="0" baseline="0" dirty="0" smtClean="0">
                <a:ln>
                  <a:noFill/>
                </a:ln>
                <a:solidFill>
                  <a:schemeClr val="bg1">
                    <a:lumMod val="95000"/>
                    <a:lumOff val="5000"/>
                  </a:schemeClr>
                </a:solidFill>
                <a:effectLst/>
                <a:latin typeface="Calibri" pitchFamily="34" charset="0"/>
                <a:ea typeface="Calibri" pitchFamily="34" charset="0"/>
                <a:cs typeface="Times New Roman" pitchFamily="18" charset="0"/>
              </a:rPr>
              <a:t>Сооружена в 1829—1834 годах в Москве в честь победы русского народа в Отечественной войне 1812 года.</a:t>
            </a:r>
            <a:endParaRPr kumimoji="0" lang="ru-RU" sz="900" b="0" i="0" u="none" strike="noStrike" cap="none" normalizeH="0" baseline="0" dirty="0" smtClean="0">
              <a:ln>
                <a:noFill/>
              </a:ln>
              <a:solidFill>
                <a:schemeClr val="bg1">
                  <a:lumMod val="95000"/>
                  <a:lumOff val="5000"/>
                </a:schemeClr>
              </a:solidFill>
              <a:effectLst/>
              <a:latin typeface="Arial" pitchFamily="34" charset="0"/>
              <a:cs typeface="Arial" pitchFamily="34" charset="0"/>
            </a:endParaRPr>
          </a:p>
        </p:txBody>
      </p:sp>
      <p:sp>
        <p:nvSpPr>
          <p:cNvPr id="21" name="Прямоугольник 20"/>
          <p:cNvSpPr/>
          <p:nvPr/>
        </p:nvSpPr>
        <p:spPr>
          <a:xfrm>
            <a:off x="304800" y="4648200"/>
            <a:ext cx="1042273" cy="246221"/>
          </a:xfrm>
          <a:prstGeom prst="rect">
            <a:avLst/>
          </a:prstGeom>
        </p:spPr>
        <p:style>
          <a:lnRef idx="1">
            <a:schemeClr val="dk1"/>
          </a:lnRef>
          <a:fillRef idx="2">
            <a:schemeClr val="dk1"/>
          </a:fillRef>
          <a:effectRef idx="1">
            <a:schemeClr val="dk1"/>
          </a:effectRef>
          <a:fontRef idx="minor">
            <a:schemeClr val="dk1"/>
          </a:fontRef>
        </p:style>
        <p:txBody>
          <a:bodyPr wrap="none">
            <a:spAutoFit/>
          </a:bodyPr>
          <a:lstStyle/>
          <a:p>
            <a:r>
              <a:rPr lang="ru-RU" sz="1000" dirty="0" smtClean="0">
                <a:solidFill>
                  <a:schemeClr val="bg1">
                    <a:lumMod val="95000"/>
                    <a:lumOff val="5000"/>
                  </a:schemeClr>
                </a:solidFill>
              </a:rPr>
              <a:t>Шарль </a:t>
            </a:r>
            <a:r>
              <a:rPr lang="ru-RU" sz="1000" dirty="0" err="1" smtClean="0">
                <a:solidFill>
                  <a:schemeClr val="bg1">
                    <a:lumMod val="95000"/>
                    <a:lumOff val="5000"/>
                  </a:schemeClr>
                </a:solidFill>
              </a:rPr>
              <a:t>Персье</a:t>
            </a:r>
            <a:r>
              <a:rPr lang="ru-RU" sz="1000" dirty="0" smtClean="0">
                <a:solidFill>
                  <a:schemeClr val="bg1">
                    <a:lumMod val="95000"/>
                    <a:lumOff val="5000"/>
                  </a:schemeClr>
                </a:solidFill>
              </a:rPr>
              <a:t> .</a:t>
            </a:r>
            <a:endParaRPr lang="en-US" sz="1000" dirty="0">
              <a:solidFill>
                <a:schemeClr val="bg1">
                  <a:lumMod val="95000"/>
                  <a:lumOff val="5000"/>
                </a:schemeClr>
              </a:solidFill>
            </a:endParaRPr>
          </a:p>
        </p:txBody>
      </p:sp>
      <p:sp>
        <p:nvSpPr>
          <p:cNvPr id="22" name="Прямоугольник 21"/>
          <p:cNvSpPr/>
          <p:nvPr/>
        </p:nvSpPr>
        <p:spPr>
          <a:xfrm>
            <a:off x="1447800" y="4648200"/>
            <a:ext cx="934871" cy="246221"/>
          </a:xfrm>
          <a:prstGeom prst="rect">
            <a:avLst/>
          </a:prstGeom>
        </p:spPr>
        <p:style>
          <a:lnRef idx="1">
            <a:schemeClr val="dk1"/>
          </a:lnRef>
          <a:fillRef idx="2">
            <a:schemeClr val="dk1"/>
          </a:fillRef>
          <a:effectRef idx="1">
            <a:schemeClr val="dk1"/>
          </a:effectRef>
          <a:fontRef idx="minor">
            <a:schemeClr val="dk1"/>
          </a:fontRef>
        </p:style>
        <p:txBody>
          <a:bodyPr wrap="none">
            <a:spAutoFit/>
          </a:bodyPr>
          <a:lstStyle/>
          <a:p>
            <a:r>
              <a:rPr lang="ru-RU" sz="1000" dirty="0" smtClean="0"/>
              <a:t>Пьер </a:t>
            </a:r>
            <a:r>
              <a:rPr lang="ru-RU" sz="1000" dirty="0" err="1" smtClean="0"/>
              <a:t>Фонтен</a:t>
            </a:r>
            <a:r>
              <a:rPr lang="ru-RU" sz="1000" dirty="0" smtClean="0"/>
              <a:t>.</a:t>
            </a:r>
            <a:endParaRPr lang="en-US" sz="1000" dirty="0" smtClean="0"/>
          </a:p>
        </p:txBody>
      </p:sp>
      <p:sp>
        <p:nvSpPr>
          <p:cNvPr id="2054" name="Rectangle 6"/>
          <p:cNvSpPr>
            <a:spLocks noChangeArrowheads="1"/>
          </p:cNvSpPr>
          <p:nvPr/>
        </p:nvSpPr>
        <p:spPr bwMode="auto">
          <a:xfrm>
            <a:off x="5715000" y="1905000"/>
            <a:ext cx="3276600" cy="830997"/>
          </a:xfrm>
          <a:prstGeom prst="flowChartProcess">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bg1">
                    <a:lumMod val="95000"/>
                    <a:lumOff val="5000"/>
                  </a:schemeClr>
                </a:solidFill>
                <a:effectLst/>
                <a:latin typeface="Calibri" pitchFamily="34" charset="0"/>
                <a:ea typeface="Calibri" pitchFamily="34" charset="0"/>
                <a:cs typeface="Times New Roman" pitchFamily="18" charset="0"/>
              </a:rPr>
              <a:t>Основу памятника составляет однопролетная арка с шестью парами свободно стоящих 12-метровых чугунных колонн весом 16 тонн каждая.</a:t>
            </a:r>
            <a:endParaRPr kumimoji="0" lang="ru-RU" sz="1200" b="0" i="0" u="none" strike="noStrike" cap="none" normalizeH="0" baseline="0" dirty="0" smtClean="0">
              <a:ln>
                <a:noFill/>
              </a:ln>
              <a:solidFill>
                <a:schemeClr val="bg1">
                  <a:lumMod val="95000"/>
                  <a:lumOff val="5000"/>
                </a:schemeClr>
              </a:solidFill>
              <a:effectLst/>
              <a:latin typeface="Arial" pitchFamily="34" charset="0"/>
              <a:cs typeface="Arial" pitchFamily="34" charset="0"/>
            </a:endParaRPr>
          </a:p>
        </p:txBody>
      </p:sp>
      <p:sp>
        <p:nvSpPr>
          <p:cNvPr id="2055" name="Rectangle 7"/>
          <p:cNvSpPr>
            <a:spLocks noChangeArrowheads="1"/>
          </p:cNvSpPr>
          <p:nvPr/>
        </p:nvSpPr>
        <p:spPr bwMode="auto">
          <a:xfrm>
            <a:off x="500034" y="2071678"/>
            <a:ext cx="3276600" cy="1138773"/>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ctr" anchorCtr="0" compatLnSpc="1">
            <a:prstTxWarp prst="textNoShape">
              <a:avLst/>
            </a:prstTxWarp>
            <a:spAutoFit/>
          </a:bodyPr>
          <a:lstStyle/>
          <a:p>
            <a:pPr algn="just" fontAlgn="base">
              <a:spcBef>
                <a:spcPct val="0"/>
              </a:spcBef>
              <a:spcAft>
                <a:spcPct val="0"/>
              </a:spcAft>
            </a:pPr>
            <a:r>
              <a:rPr kumimoji="0" lang="ru-RU" sz="1200" b="0" i="0" u="none" strike="noStrike" cap="none" normalizeH="0" baseline="0" dirty="0" smtClean="0">
                <a:ln>
                  <a:noFill/>
                </a:ln>
                <a:solidFill>
                  <a:schemeClr val="bg1">
                    <a:lumMod val="95000"/>
                    <a:lumOff val="5000"/>
                  </a:schemeClr>
                </a:solidFill>
                <a:effectLst/>
                <a:latin typeface="Calibri" pitchFamily="34" charset="0"/>
                <a:ea typeface="Calibri" pitchFamily="34" charset="0"/>
                <a:cs typeface="Times New Roman" pitchFamily="18" charset="0"/>
              </a:rPr>
              <a:t>У арки есть три сводчатых прохода; самый больший, центральный, составляет 6.5 </a:t>
            </a:r>
            <a:r>
              <a:rPr lang="ru-RU" sz="1100" dirty="0" smtClean="0">
                <a:solidFill>
                  <a:schemeClr val="bg1">
                    <a:lumMod val="95000"/>
                    <a:lumOff val="5000"/>
                  </a:schemeClr>
                </a:solidFill>
                <a:latin typeface="Arial" pitchFamily="34" charset="0"/>
                <a:ea typeface="Times New Roman" pitchFamily="18" charset="0"/>
                <a:cs typeface="Arial" pitchFamily="34" charset="0"/>
              </a:rPr>
              <a:t>Место на фасаде заняла четверка коней, где повозкой правит символическая фигура Мира, а по бокам стоят позолоченные статуи Победы. </a:t>
            </a:r>
            <a:endParaRPr lang="en-US" sz="700" dirty="0" smtClean="0">
              <a:solidFill>
                <a:schemeClr val="bg1">
                  <a:lumMod val="95000"/>
                  <a:lumOff val="5000"/>
                </a:schemeClr>
              </a:solidFill>
              <a:latin typeface="Arial" pitchFamily="34" charset="0"/>
              <a:cs typeface="Arial" pitchFamily="34" charset="0"/>
            </a:endParaRPr>
          </a:p>
        </p:txBody>
      </p:sp>
      <p:sp>
        <p:nvSpPr>
          <p:cNvPr id="14341"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4340" name="Рисунок 2" descr="arcdetriomphe"/>
          <p:cNvPicPr>
            <a:picLocks noChangeAspect="1" noChangeArrowheads="1"/>
          </p:cNvPicPr>
          <p:nvPr/>
        </p:nvPicPr>
        <p:blipFill>
          <a:blip r:embed="rId11" cstate="email"/>
          <a:srcRect/>
          <a:stretch>
            <a:fillRect/>
          </a:stretch>
        </p:blipFill>
        <p:spPr bwMode="auto">
          <a:xfrm>
            <a:off x="2590800" y="4724400"/>
            <a:ext cx="1905000" cy="1057275"/>
          </a:xfrm>
          <a:prstGeom prst="rect">
            <a:avLst/>
          </a:prstGeom>
          <a:noFill/>
        </p:spPr>
      </p:pic>
      <p:sp>
        <p:nvSpPr>
          <p:cNvPr id="14342" name="Rectangle 6"/>
          <p:cNvSpPr>
            <a:spLocks noChangeArrowheads="1"/>
          </p:cNvSpPr>
          <p:nvPr/>
        </p:nvSpPr>
        <p:spPr bwMode="auto">
          <a:xfrm>
            <a:off x="762000" y="5181600"/>
            <a:ext cx="1752600" cy="646331"/>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bg1">
                    <a:lumMod val="95000"/>
                    <a:lumOff val="5000"/>
                  </a:schemeClr>
                </a:solidFill>
                <a:effectLst/>
                <a:latin typeface="Arial" pitchFamily="34" charset="0"/>
                <a:ea typeface="Times New Roman" pitchFamily="18" charset="0"/>
                <a:cs typeface="Arial" pitchFamily="34" charset="0"/>
              </a:rPr>
              <a:t> Четвёрка </a:t>
            </a:r>
            <a:r>
              <a:rPr kumimoji="0" lang="ru-RU" sz="1200" b="0" i="0" u="none" strike="noStrike" cap="none" normalizeH="0" baseline="0" dirty="0" err="1" smtClean="0">
                <a:ln>
                  <a:noFill/>
                </a:ln>
                <a:solidFill>
                  <a:schemeClr val="bg1">
                    <a:lumMod val="95000"/>
                    <a:lumOff val="5000"/>
                  </a:schemeClr>
                </a:solidFill>
                <a:effectLst/>
                <a:latin typeface="Arial" pitchFamily="34" charset="0"/>
                <a:ea typeface="Times New Roman" pitchFamily="18" charset="0"/>
                <a:cs typeface="Arial" pitchFamily="34" charset="0"/>
              </a:rPr>
              <a:t>коньей</a:t>
            </a:r>
            <a:r>
              <a:rPr kumimoji="0" lang="ru-RU" sz="1200" b="0" i="0" u="none" strike="noStrike" cap="none" normalizeH="0" baseline="0" dirty="0" smtClean="0">
                <a:ln>
                  <a:noFill/>
                </a:ln>
                <a:solidFill>
                  <a:schemeClr val="bg1">
                    <a:lumMod val="95000"/>
                    <a:lumOff val="5000"/>
                  </a:schemeClr>
                </a:solidFill>
                <a:effectLst/>
                <a:latin typeface="Arial" pitchFamily="34" charset="0"/>
                <a:ea typeface="Times New Roman" pitchFamily="18" charset="0"/>
                <a:cs typeface="Arial" pitchFamily="34" charset="0"/>
              </a:rPr>
              <a:t> - типичный символ мощной власти.</a:t>
            </a:r>
            <a:endParaRPr kumimoji="0" lang="ru-RU" sz="1800" b="0" i="0" u="none" strike="noStrike" cap="none" normalizeH="0" baseline="0" dirty="0" smtClean="0">
              <a:ln>
                <a:noFill/>
              </a:ln>
              <a:solidFill>
                <a:schemeClr val="bg1">
                  <a:lumMod val="95000"/>
                  <a:lumOff val="5000"/>
                </a:schemeClr>
              </a:solidFill>
              <a:effectLst/>
              <a:latin typeface="Arial" pitchFamily="34" charset="0"/>
              <a:cs typeface="Arial" pitchFamily="34" charset="0"/>
            </a:endParaRPr>
          </a:p>
        </p:txBody>
      </p:sp>
      <p:pic>
        <p:nvPicPr>
          <p:cNvPr id="35" name="Рисунок 34" descr="C:\Users\User_2\Desktop\храм Христа Спасителя\arka01.jpg"/>
          <p:cNvPicPr/>
          <p:nvPr/>
        </p:nvPicPr>
        <p:blipFill>
          <a:blip r:embed="rId12" cstate="email"/>
          <a:srcRect/>
          <a:stretch>
            <a:fillRect/>
          </a:stretch>
        </p:blipFill>
        <p:spPr bwMode="auto">
          <a:xfrm>
            <a:off x="4876800" y="4724400"/>
            <a:ext cx="1996770" cy="1053240"/>
          </a:xfrm>
          <a:prstGeom prst="rect">
            <a:avLst/>
          </a:prstGeom>
          <a:noFill/>
          <a:ln w="9525">
            <a:noFill/>
            <a:miter lim="800000"/>
            <a:headEnd/>
            <a:tailEnd/>
          </a:ln>
        </p:spPr>
      </p:pic>
      <p:sp>
        <p:nvSpPr>
          <p:cNvPr id="14343" name="Rectangle 7"/>
          <p:cNvSpPr>
            <a:spLocks noChangeArrowheads="1"/>
          </p:cNvSpPr>
          <p:nvPr/>
        </p:nvSpPr>
        <p:spPr bwMode="auto">
          <a:xfrm>
            <a:off x="6934200" y="4495800"/>
            <a:ext cx="1524000" cy="1246495"/>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900" b="1" i="0" u="none" strike="noStrike" cap="none" normalizeH="0" baseline="0" dirty="0" smtClean="0">
                <a:ln>
                  <a:noFill/>
                </a:ln>
                <a:solidFill>
                  <a:schemeClr val="bg1">
                    <a:lumMod val="95000"/>
                    <a:lumOff val="5000"/>
                  </a:schemeClr>
                </a:solidFill>
                <a:effectLst/>
                <a:latin typeface="Arial" pitchFamily="34" charset="0"/>
                <a:ea typeface="Times New Roman" pitchFamily="18" charset="0"/>
                <a:cs typeface="Arial" pitchFamily="34" charset="0"/>
              </a:rPr>
              <a:t>В  мифологии  колесница ,запряжённая шестёркой боевых коней, символизирует  четыре элемента и их богов.</a:t>
            </a:r>
            <a:endParaRPr kumimoji="0" lang="en-US" sz="900" b="1" i="0" u="none" strike="noStrike" cap="none" normalizeH="0" baseline="0" dirty="0" smtClean="0">
              <a:ln>
                <a:noFill/>
              </a:ln>
              <a:solidFill>
                <a:schemeClr val="bg1">
                  <a:lumMod val="95000"/>
                  <a:lumOff val="5000"/>
                </a:schemeClr>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iterate type="lt">
                                    <p:tmPct val="5000"/>
                                  </p:iterate>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5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770" decel="100000"/>
                                        <p:tgtEl>
                                          <p:spTgt spid="11"/>
                                        </p:tgtEl>
                                      </p:cBhvr>
                                    </p:animEffect>
                                    <p:animScale>
                                      <p:cBhvr>
                                        <p:cTn id="16" dur="770" decel="100000"/>
                                        <p:tgtEl>
                                          <p:spTgt spid="11"/>
                                        </p:tgtEl>
                                      </p:cBhvr>
                                      <p:from x="10000" y="10000"/>
                                      <p:to x="200000" y="450000"/>
                                    </p:animScale>
                                    <p:animScale>
                                      <p:cBhvr>
                                        <p:cTn id="17" dur="1230" accel="100000" fill="hold">
                                          <p:stCondLst>
                                            <p:cond delay="770"/>
                                          </p:stCondLst>
                                        </p:cTn>
                                        <p:tgtEl>
                                          <p:spTgt spid="11"/>
                                        </p:tgtEl>
                                      </p:cBhvr>
                                      <p:from x="200000" y="450000"/>
                                      <p:to x="100000" y="100000"/>
                                    </p:animScale>
                                    <p:set>
                                      <p:cBhvr>
                                        <p:cTn id="18" dur="770" fill="hold"/>
                                        <p:tgtEl>
                                          <p:spTgt spid="11"/>
                                        </p:tgtEl>
                                        <p:attrNameLst>
                                          <p:attrName>ppt_x</p:attrName>
                                        </p:attrNameLst>
                                      </p:cBhvr>
                                      <p:to>
                                        <p:strVal val="(0.5)"/>
                                      </p:to>
                                    </p:set>
                                    <p:anim from="(0.5)" to="(#ppt_x)" calcmode="lin" valueType="num">
                                      <p:cBhvr>
                                        <p:cTn id="19" dur="1230" accel="100000" fill="hold">
                                          <p:stCondLst>
                                            <p:cond delay="770"/>
                                          </p:stCondLst>
                                        </p:cTn>
                                        <p:tgtEl>
                                          <p:spTgt spid="11"/>
                                        </p:tgtEl>
                                        <p:attrNameLst>
                                          <p:attrName>ppt_x</p:attrName>
                                        </p:attrNameLst>
                                      </p:cBhvr>
                                    </p:anim>
                                    <p:set>
                                      <p:cBhvr>
                                        <p:cTn id="20" dur="770" fill="hold"/>
                                        <p:tgtEl>
                                          <p:spTgt spid="11"/>
                                        </p:tgtEl>
                                        <p:attrNameLst>
                                          <p:attrName>ppt_y</p:attrName>
                                        </p:attrNameLst>
                                      </p:cBhvr>
                                      <p:to>
                                        <p:strVal val="(#ppt_y+0.4)"/>
                                      </p:to>
                                    </p:set>
                                    <p:anim from="(#ppt_y+0.4)" to="(#ppt_y)" calcmode="lin" valueType="num">
                                      <p:cBhvr>
                                        <p:cTn id="21" dur="1230" accel="100000" fill="hold">
                                          <p:stCondLst>
                                            <p:cond delay="770"/>
                                          </p:stCondLst>
                                        </p:cTn>
                                        <p:tgtEl>
                                          <p:spTgt spid="11"/>
                                        </p:tgtEl>
                                        <p:attrNameLst>
                                          <p:attrName>ppt_y</p:attrName>
                                        </p:attrNameLst>
                                      </p:cBhvr>
                                    </p:anim>
                                  </p:childTnLst>
                                </p:cTn>
                              </p:par>
                            </p:childTnLst>
                          </p:cTn>
                        </p:par>
                      </p:childTnLst>
                    </p:cTn>
                  </p:par>
                  <p:par>
                    <p:cTn id="22" fill="hold">
                      <p:stCondLst>
                        <p:cond delay="indefinite"/>
                      </p:stCondLst>
                      <p:childTnLst>
                        <p:par>
                          <p:cTn id="23" fill="hold">
                            <p:stCondLst>
                              <p:cond delay="0"/>
                            </p:stCondLst>
                            <p:childTnLst>
                              <p:par>
                                <p:cTn id="24" presetID="51" presetClass="entr" presetSubtype="0" fill="hold" grpId="0" nodeType="click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770" decel="100000"/>
                                        <p:tgtEl>
                                          <p:spTgt spid="12"/>
                                        </p:tgtEl>
                                      </p:cBhvr>
                                    </p:animEffect>
                                    <p:animScale>
                                      <p:cBhvr>
                                        <p:cTn id="27" dur="770" decel="100000"/>
                                        <p:tgtEl>
                                          <p:spTgt spid="12"/>
                                        </p:tgtEl>
                                      </p:cBhvr>
                                      <p:from x="10000" y="10000"/>
                                      <p:to x="200000" y="450000"/>
                                    </p:animScale>
                                    <p:animScale>
                                      <p:cBhvr>
                                        <p:cTn id="28" dur="1230" accel="100000" fill="hold">
                                          <p:stCondLst>
                                            <p:cond delay="770"/>
                                          </p:stCondLst>
                                        </p:cTn>
                                        <p:tgtEl>
                                          <p:spTgt spid="12"/>
                                        </p:tgtEl>
                                      </p:cBhvr>
                                      <p:from x="200000" y="450000"/>
                                      <p:to x="100000" y="100000"/>
                                    </p:animScale>
                                    <p:set>
                                      <p:cBhvr>
                                        <p:cTn id="29" dur="770" fill="hold"/>
                                        <p:tgtEl>
                                          <p:spTgt spid="12"/>
                                        </p:tgtEl>
                                        <p:attrNameLst>
                                          <p:attrName>ppt_x</p:attrName>
                                        </p:attrNameLst>
                                      </p:cBhvr>
                                      <p:to>
                                        <p:strVal val="(0.5)"/>
                                      </p:to>
                                    </p:set>
                                    <p:anim from="(0.5)" to="(#ppt_x)" calcmode="lin" valueType="num">
                                      <p:cBhvr>
                                        <p:cTn id="30" dur="1230" accel="100000" fill="hold">
                                          <p:stCondLst>
                                            <p:cond delay="770"/>
                                          </p:stCondLst>
                                        </p:cTn>
                                        <p:tgtEl>
                                          <p:spTgt spid="12"/>
                                        </p:tgtEl>
                                        <p:attrNameLst>
                                          <p:attrName>ppt_x</p:attrName>
                                        </p:attrNameLst>
                                      </p:cBhvr>
                                    </p:anim>
                                    <p:set>
                                      <p:cBhvr>
                                        <p:cTn id="31" dur="770" fill="hold"/>
                                        <p:tgtEl>
                                          <p:spTgt spid="12"/>
                                        </p:tgtEl>
                                        <p:attrNameLst>
                                          <p:attrName>ppt_y</p:attrName>
                                        </p:attrNameLst>
                                      </p:cBhvr>
                                      <p:to>
                                        <p:strVal val="(#ppt_y+0.4)"/>
                                      </p:to>
                                    </p:set>
                                    <p:anim from="(#ppt_y+0.4)" to="(#ppt_y)" calcmode="lin" valueType="num">
                                      <p:cBhvr>
                                        <p:cTn id="32" dur="1230" accel="100000" fill="hold">
                                          <p:stCondLst>
                                            <p:cond delay="770"/>
                                          </p:stCondLst>
                                        </p:cTn>
                                        <p:tgtEl>
                                          <p:spTgt spid="12"/>
                                        </p:tgtEl>
                                        <p:attrNameLst>
                                          <p:attrName>ppt_y</p:attrName>
                                        </p:attrNameLst>
                                      </p:cBhvr>
                                    </p:anim>
                                  </p:childTnLst>
                                </p:cTn>
                              </p:par>
                            </p:childTnLst>
                          </p:cTn>
                        </p:par>
                      </p:childTnLst>
                    </p:cTn>
                  </p:par>
                  <p:par>
                    <p:cTn id="33" fill="hold">
                      <p:stCondLst>
                        <p:cond delay="indefinite"/>
                      </p:stCondLst>
                      <p:childTnLst>
                        <p:par>
                          <p:cTn id="34" fill="hold">
                            <p:stCondLst>
                              <p:cond delay="0"/>
                            </p:stCondLst>
                            <p:childTnLst>
                              <p:par>
                                <p:cTn id="35" presetID="25" presetClass="entr" presetSubtype="0" fill="hold" nodeType="clickEffect">
                                  <p:stCondLst>
                                    <p:cond delay="0"/>
                                  </p:stCondLst>
                                  <p:childTnLst>
                                    <p:set>
                                      <p:cBhvr>
                                        <p:cTn id="36" dur="1" fill="hold">
                                          <p:stCondLst>
                                            <p:cond delay="0"/>
                                          </p:stCondLst>
                                        </p:cTn>
                                        <p:tgtEl>
                                          <p:spTgt spid="1028"/>
                                        </p:tgtEl>
                                        <p:attrNameLst>
                                          <p:attrName>style.visibility</p:attrName>
                                        </p:attrNameLst>
                                      </p:cBhvr>
                                      <p:to>
                                        <p:strVal val="visible"/>
                                      </p:to>
                                    </p:set>
                                    <p:anim calcmode="lin" valueType="num">
                                      <p:cBhvr>
                                        <p:cTn id="37" dur="500" decel="50000" fill="hold">
                                          <p:stCondLst>
                                            <p:cond delay="0"/>
                                          </p:stCondLst>
                                        </p:cTn>
                                        <p:tgtEl>
                                          <p:spTgt spid="1028"/>
                                        </p:tgtEl>
                                        <p:attrNameLst>
                                          <p:attrName>style.rotation</p:attrName>
                                        </p:attrNameLst>
                                      </p:cBhvr>
                                      <p:tavLst>
                                        <p:tav tm="0">
                                          <p:val>
                                            <p:fltVal val="-90"/>
                                          </p:val>
                                        </p:tav>
                                        <p:tav tm="100000">
                                          <p:val>
                                            <p:fltVal val="0"/>
                                          </p:val>
                                        </p:tav>
                                      </p:tavLst>
                                    </p:anim>
                                    <p:anim calcmode="lin" valueType="num">
                                      <p:cBhvr>
                                        <p:cTn id="38" dur="500" decel="50000" fill="hold">
                                          <p:stCondLst>
                                            <p:cond delay="0"/>
                                          </p:stCondLst>
                                        </p:cTn>
                                        <p:tgtEl>
                                          <p:spTgt spid="1028"/>
                                        </p:tgtEl>
                                        <p:attrNameLst>
                                          <p:attrName>ppt_w</p:attrName>
                                        </p:attrNameLst>
                                      </p:cBhvr>
                                      <p:tavLst>
                                        <p:tav tm="0">
                                          <p:val>
                                            <p:strVal val="#ppt_w"/>
                                          </p:val>
                                        </p:tav>
                                        <p:tav tm="100000">
                                          <p:val>
                                            <p:strVal val="#ppt_w*.05"/>
                                          </p:val>
                                        </p:tav>
                                      </p:tavLst>
                                    </p:anim>
                                    <p:anim calcmode="lin" valueType="num">
                                      <p:cBhvr>
                                        <p:cTn id="39" dur="500" accel="50000" fill="hold">
                                          <p:stCondLst>
                                            <p:cond delay="500"/>
                                          </p:stCondLst>
                                        </p:cTn>
                                        <p:tgtEl>
                                          <p:spTgt spid="1028"/>
                                        </p:tgtEl>
                                        <p:attrNameLst>
                                          <p:attrName>ppt_w</p:attrName>
                                        </p:attrNameLst>
                                      </p:cBhvr>
                                      <p:tavLst>
                                        <p:tav tm="0">
                                          <p:val>
                                            <p:strVal val="#ppt_w*.05"/>
                                          </p:val>
                                        </p:tav>
                                        <p:tav tm="100000">
                                          <p:val>
                                            <p:strVal val="#ppt_w"/>
                                          </p:val>
                                        </p:tav>
                                      </p:tavLst>
                                    </p:anim>
                                    <p:anim calcmode="lin" valueType="num">
                                      <p:cBhvr>
                                        <p:cTn id="40" dur="1000" fill="hold"/>
                                        <p:tgtEl>
                                          <p:spTgt spid="1028"/>
                                        </p:tgtEl>
                                        <p:attrNameLst>
                                          <p:attrName>ppt_h</p:attrName>
                                        </p:attrNameLst>
                                      </p:cBhvr>
                                      <p:tavLst>
                                        <p:tav tm="0">
                                          <p:val>
                                            <p:strVal val="#ppt_h"/>
                                          </p:val>
                                        </p:tav>
                                        <p:tav tm="100000">
                                          <p:val>
                                            <p:strVal val="#ppt_h"/>
                                          </p:val>
                                        </p:tav>
                                      </p:tavLst>
                                    </p:anim>
                                    <p:anim calcmode="lin" valueType="num">
                                      <p:cBhvr>
                                        <p:cTn id="41" dur="500" decel="50000" fill="hold">
                                          <p:stCondLst>
                                            <p:cond delay="0"/>
                                          </p:stCondLst>
                                        </p:cTn>
                                        <p:tgtEl>
                                          <p:spTgt spid="1028"/>
                                        </p:tgtEl>
                                        <p:attrNameLst>
                                          <p:attrName>ppt_x</p:attrName>
                                        </p:attrNameLst>
                                      </p:cBhvr>
                                      <p:tavLst>
                                        <p:tav tm="0">
                                          <p:val>
                                            <p:strVal val="#ppt_x+.4"/>
                                          </p:val>
                                        </p:tav>
                                        <p:tav tm="100000">
                                          <p:val>
                                            <p:strVal val="#ppt_x"/>
                                          </p:val>
                                        </p:tav>
                                      </p:tavLst>
                                    </p:anim>
                                    <p:anim calcmode="lin" valueType="num">
                                      <p:cBhvr>
                                        <p:cTn id="42" dur="500" decel="50000" fill="hold">
                                          <p:stCondLst>
                                            <p:cond delay="0"/>
                                          </p:stCondLst>
                                        </p:cTn>
                                        <p:tgtEl>
                                          <p:spTgt spid="1028"/>
                                        </p:tgtEl>
                                        <p:attrNameLst>
                                          <p:attrName>ppt_y</p:attrName>
                                        </p:attrNameLst>
                                      </p:cBhvr>
                                      <p:tavLst>
                                        <p:tav tm="0">
                                          <p:val>
                                            <p:strVal val="#ppt_y-.2"/>
                                          </p:val>
                                        </p:tav>
                                        <p:tav tm="100000">
                                          <p:val>
                                            <p:strVal val="#ppt_y+.1"/>
                                          </p:val>
                                        </p:tav>
                                      </p:tavLst>
                                    </p:anim>
                                    <p:anim calcmode="lin" valueType="num">
                                      <p:cBhvr>
                                        <p:cTn id="43" dur="500" accel="50000" fill="hold">
                                          <p:stCondLst>
                                            <p:cond delay="500"/>
                                          </p:stCondLst>
                                        </p:cTn>
                                        <p:tgtEl>
                                          <p:spTgt spid="1028"/>
                                        </p:tgtEl>
                                        <p:attrNameLst>
                                          <p:attrName>ppt_y</p:attrName>
                                        </p:attrNameLst>
                                      </p:cBhvr>
                                      <p:tavLst>
                                        <p:tav tm="0">
                                          <p:val>
                                            <p:strVal val="#ppt_y+.1"/>
                                          </p:val>
                                        </p:tav>
                                        <p:tav tm="100000">
                                          <p:val>
                                            <p:strVal val="#ppt_y"/>
                                          </p:val>
                                        </p:tav>
                                      </p:tavLst>
                                    </p:anim>
                                    <p:animEffect transition="in" filter="fade">
                                      <p:cBhvr>
                                        <p:cTn id="44" dur="1000" decel="50000">
                                          <p:stCondLst>
                                            <p:cond delay="0"/>
                                          </p:stCondLst>
                                        </p:cTn>
                                        <p:tgtEl>
                                          <p:spTgt spid="1028"/>
                                        </p:tgtEl>
                                      </p:cBhvr>
                                    </p:animEffect>
                                  </p:childTnLst>
                                </p:cTn>
                              </p:par>
                            </p:childTnLst>
                          </p:cTn>
                        </p:par>
                      </p:childTnLst>
                    </p:cTn>
                  </p:par>
                  <p:par>
                    <p:cTn id="45" fill="hold">
                      <p:stCondLst>
                        <p:cond delay="indefinite"/>
                      </p:stCondLst>
                      <p:childTnLst>
                        <p:par>
                          <p:cTn id="46" fill="hold">
                            <p:stCondLst>
                              <p:cond delay="0"/>
                            </p:stCondLst>
                            <p:childTnLst>
                              <p:par>
                                <p:cTn id="47" presetID="25" presetClass="entr" presetSubtype="0" fill="hold" nodeType="clickEffect">
                                  <p:stCondLst>
                                    <p:cond delay="0"/>
                                  </p:stCondLst>
                                  <p:childTnLst>
                                    <p:set>
                                      <p:cBhvr>
                                        <p:cTn id="48" dur="1" fill="hold">
                                          <p:stCondLst>
                                            <p:cond delay="0"/>
                                          </p:stCondLst>
                                        </p:cTn>
                                        <p:tgtEl>
                                          <p:spTgt spid="1027"/>
                                        </p:tgtEl>
                                        <p:attrNameLst>
                                          <p:attrName>style.visibility</p:attrName>
                                        </p:attrNameLst>
                                      </p:cBhvr>
                                      <p:to>
                                        <p:strVal val="visible"/>
                                      </p:to>
                                    </p:set>
                                    <p:anim calcmode="lin" valueType="num">
                                      <p:cBhvr>
                                        <p:cTn id="49" dur="500" decel="50000" fill="hold">
                                          <p:stCondLst>
                                            <p:cond delay="0"/>
                                          </p:stCondLst>
                                        </p:cTn>
                                        <p:tgtEl>
                                          <p:spTgt spid="1027"/>
                                        </p:tgtEl>
                                        <p:attrNameLst>
                                          <p:attrName>style.rotation</p:attrName>
                                        </p:attrNameLst>
                                      </p:cBhvr>
                                      <p:tavLst>
                                        <p:tav tm="0">
                                          <p:val>
                                            <p:fltVal val="-90"/>
                                          </p:val>
                                        </p:tav>
                                        <p:tav tm="100000">
                                          <p:val>
                                            <p:fltVal val="0"/>
                                          </p:val>
                                        </p:tav>
                                      </p:tavLst>
                                    </p:anim>
                                    <p:anim calcmode="lin" valueType="num">
                                      <p:cBhvr>
                                        <p:cTn id="50" dur="500" decel="50000" fill="hold">
                                          <p:stCondLst>
                                            <p:cond delay="0"/>
                                          </p:stCondLst>
                                        </p:cTn>
                                        <p:tgtEl>
                                          <p:spTgt spid="1027"/>
                                        </p:tgtEl>
                                        <p:attrNameLst>
                                          <p:attrName>ppt_w</p:attrName>
                                        </p:attrNameLst>
                                      </p:cBhvr>
                                      <p:tavLst>
                                        <p:tav tm="0">
                                          <p:val>
                                            <p:strVal val="#ppt_w"/>
                                          </p:val>
                                        </p:tav>
                                        <p:tav tm="100000">
                                          <p:val>
                                            <p:strVal val="#ppt_w*.05"/>
                                          </p:val>
                                        </p:tav>
                                      </p:tavLst>
                                    </p:anim>
                                    <p:anim calcmode="lin" valueType="num">
                                      <p:cBhvr>
                                        <p:cTn id="51" dur="500" accel="50000" fill="hold">
                                          <p:stCondLst>
                                            <p:cond delay="500"/>
                                          </p:stCondLst>
                                        </p:cTn>
                                        <p:tgtEl>
                                          <p:spTgt spid="1027"/>
                                        </p:tgtEl>
                                        <p:attrNameLst>
                                          <p:attrName>ppt_w</p:attrName>
                                        </p:attrNameLst>
                                      </p:cBhvr>
                                      <p:tavLst>
                                        <p:tav tm="0">
                                          <p:val>
                                            <p:strVal val="#ppt_w*.05"/>
                                          </p:val>
                                        </p:tav>
                                        <p:tav tm="100000">
                                          <p:val>
                                            <p:strVal val="#ppt_w"/>
                                          </p:val>
                                        </p:tav>
                                      </p:tavLst>
                                    </p:anim>
                                    <p:anim calcmode="lin" valueType="num">
                                      <p:cBhvr>
                                        <p:cTn id="52" dur="1000" fill="hold"/>
                                        <p:tgtEl>
                                          <p:spTgt spid="1027"/>
                                        </p:tgtEl>
                                        <p:attrNameLst>
                                          <p:attrName>ppt_h</p:attrName>
                                        </p:attrNameLst>
                                      </p:cBhvr>
                                      <p:tavLst>
                                        <p:tav tm="0">
                                          <p:val>
                                            <p:strVal val="#ppt_h"/>
                                          </p:val>
                                        </p:tav>
                                        <p:tav tm="100000">
                                          <p:val>
                                            <p:strVal val="#ppt_h"/>
                                          </p:val>
                                        </p:tav>
                                      </p:tavLst>
                                    </p:anim>
                                    <p:anim calcmode="lin" valueType="num">
                                      <p:cBhvr>
                                        <p:cTn id="53" dur="500" decel="50000" fill="hold">
                                          <p:stCondLst>
                                            <p:cond delay="0"/>
                                          </p:stCondLst>
                                        </p:cTn>
                                        <p:tgtEl>
                                          <p:spTgt spid="1027"/>
                                        </p:tgtEl>
                                        <p:attrNameLst>
                                          <p:attrName>ppt_x</p:attrName>
                                        </p:attrNameLst>
                                      </p:cBhvr>
                                      <p:tavLst>
                                        <p:tav tm="0">
                                          <p:val>
                                            <p:strVal val="#ppt_x+.4"/>
                                          </p:val>
                                        </p:tav>
                                        <p:tav tm="100000">
                                          <p:val>
                                            <p:strVal val="#ppt_x"/>
                                          </p:val>
                                        </p:tav>
                                      </p:tavLst>
                                    </p:anim>
                                    <p:anim calcmode="lin" valueType="num">
                                      <p:cBhvr>
                                        <p:cTn id="54" dur="500" decel="50000" fill="hold">
                                          <p:stCondLst>
                                            <p:cond delay="0"/>
                                          </p:stCondLst>
                                        </p:cTn>
                                        <p:tgtEl>
                                          <p:spTgt spid="1027"/>
                                        </p:tgtEl>
                                        <p:attrNameLst>
                                          <p:attrName>ppt_y</p:attrName>
                                        </p:attrNameLst>
                                      </p:cBhvr>
                                      <p:tavLst>
                                        <p:tav tm="0">
                                          <p:val>
                                            <p:strVal val="#ppt_y-.2"/>
                                          </p:val>
                                        </p:tav>
                                        <p:tav tm="100000">
                                          <p:val>
                                            <p:strVal val="#ppt_y+.1"/>
                                          </p:val>
                                        </p:tav>
                                      </p:tavLst>
                                    </p:anim>
                                    <p:anim calcmode="lin" valueType="num">
                                      <p:cBhvr>
                                        <p:cTn id="55" dur="500" accel="50000" fill="hold">
                                          <p:stCondLst>
                                            <p:cond delay="500"/>
                                          </p:stCondLst>
                                        </p:cTn>
                                        <p:tgtEl>
                                          <p:spTgt spid="1027"/>
                                        </p:tgtEl>
                                        <p:attrNameLst>
                                          <p:attrName>ppt_y</p:attrName>
                                        </p:attrNameLst>
                                      </p:cBhvr>
                                      <p:tavLst>
                                        <p:tav tm="0">
                                          <p:val>
                                            <p:strVal val="#ppt_y+.1"/>
                                          </p:val>
                                        </p:tav>
                                        <p:tav tm="100000">
                                          <p:val>
                                            <p:strVal val="#ppt_y"/>
                                          </p:val>
                                        </p:tav>
                                      </p:tavLst>
                                    </p:anim>
                                    <p:animEffect transition="in" filter="fade">
                                      <p:cBhvr>
                                        <p:cTn id="56" dur="1000" decel="50000">
                                          <p:stCondLst>
                                            <p:cond delay="0"/>
                                          </p:stCondLst>
                                        </p:cTn>
                                        <p:tgtEl>
                                          <p:spTgt spid="1027"/>
                                        </p:tgtEl>
                                      </p:cBhvr>
                                    </p:animEffect>
                                  </p:childTnLst>
                                </p:cTn>
                              </p:par>
                            </p:childTnLst>
                          </p:cTn>
                        </p:par>
                      </p:childTnLst>
                    </p:cTn>
                  </p:par>
                  <p:par>
                    <p:cTn id="57" fill="hold">
                      <p:stCondLst>
                        <p:cond delay="indefinite"/>
                      </p:stCondLst>
                      <p:childTnLst>
                        <p:par>
                          <p:cTn id="58" fill="hold">
                            <p:stCondLst>
                              <p:cond delay="0"/>
                            </p:stCondLst>
                            <p:childTnLst>
                              <p:par>
                                <p:cTn id="59" presetID="37" presetClass="entr" presetSubtype="0" fill="hold" grpId="0" nodeType="clickEffect">
                                  <p:stCondLst>
                                    <p:cond delay="0"/>
                                  </p:stCondLst>
                                  <p:childTnLst>
                                    <p:set>
                                      <p:cBhvr>
                                        <p:cTn id="60" dur="1" fill="hold">
                                          <p:stCondLst>
                                            <p:cond delay="0"/>
                                          </p:stCondLst>
                                        </p:cTn>
                                        <p:tgtEl>
                                          <p:spTgt spid="13"/>
                                        </p:tgtEl>
                                        <p:attrNameLst>
                                          <p:attrName>style.visibility</p:attrName>
                                        </p:attrNameLst>
                                      </p:cBhvr>
                                      <p:to>
                                        <p:strVal val="visible"/>
                                      </p:to>
                                    </p:set>
                                    <p:animEffect transition="in" filter="fade">
                                      <p:cBhvr>
                                        <p:cTn id="61" dur="1000"/>
                                        <p:tgtEl>
                                          <p:spTgt spid="13"/>
                                        </p:tgtEl>
                                      </p:cBhvr>
                                    </p:animEffect>
                                    <p:anim calcmode="lin" valueType="num">
                                      <p:cBhvr>
                                        <p:cTn id="62" dur="1000" fill="hold"/>
                                        <p:tgtEl>
                                          <p:spTgt spid="13"/>
                                        </p:tgtEl>
                                        <p:attrNameLst>
                                          <p:attrName>ppt_x</p:attrName>
                                        </p:attrNameLst>
                                      </p:cBhvr>
                                      <p:tavLst>
                                        <p:tav tm="0">
                                          <p:val>
                                            <p:strVal val="#ppt_x"/>
                                          </p:val>
                                        </p:tav>
                                        <p:tav tm="100000">
                                          <p:val>
                                            <p:strVal val="#ppt_x"/>
                                          </p:val>
                                        </p:tav>
                                      </p:tavLst>
                                    </p:anim>
                                    <p:anim calcmode="lin" valueType="num">
                                      <p:cBhvr>
                                        <p:cTn id="63" dur="900" decel="100000" fill="hold"/>
                                        <p:tgtEl>
                                          <p:spTgt spid="13"/>
                                        </p:tgtEl>
                                        <p:attrNameLst>
                                          <p:attrName>ppt_y</p:attrName>
                                        </p:attrNameLst>
                                      </p:cBhvr>
                                      <p:tavLst>
                                        <p:tav tm="0">
                                          <p:val>
                                            <p:strVal val="#ppt_y+1"/>
                                          </p:val>
                                        </p:tav>
                                        <p:tav tm="100000">
                                          <p:val>
                                            <p:strVal val="#ppt_y-.03"/>
                                          </p:val>
                                        </p:tav>
                                      </p:tavLst>
                                    </p:anim>
                                    <p:anim calcmode="lin" valueType="num">
                                      <p:cBhvr>
                                        <p:cTn id="64"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37" presetClass="exit" presetSubtype="0" fill="hold" grpId="1" nodeType="clickEffect">
                                  <p:stCondLst>
                                    <p:cond delay="0"/>
                                  </p:stCondLst>
                                  <p:childTnLst>
                                    <p:animEffect transition="out" filter="fade">
                                      <p:cBhvr>
                                        <p:cTn id="68" dur="1000"/>
                                        <p:tgtEl>
                                          <p:spTgt spid="13"/>
                                        </p:tgtEl>
                                      </p:cBhvr>
                                    </p:animEffect>
                                    <p:anim calcmode="lin" valueType="num">
                                      <p:cBhvr>
                                        <p:cTn id="69" dur="1000"/>
                                        <p:tgtEl>
                                          <p:spTgt spid="13"/>
                                        </p:tgtEl>
                                        <p:attrNameLst>
                                          <p:attrName>ppt_x</p:attrName>
                                        </p:attrNameLst>
                                      </p:cBhvr>
                                      <p:tavLst>
                                        <p:tav tm="0">
                                          <p:val>
                                            <p:strVal val="ppt_x"/>
                                          </p:val>
                                        </p:tav>
                                        <p:tav tm="100000">
                                          <p:val>
                                            <p:strVal val="ppt_x"/>
                                          </p:val>
                                        </p:tav>
                                      </p:tavLst>
                                    </p:anim>
                                    <p:anim calcmode="lin" valueType="num">
                                      <p:cBhvr>
                                        <p:cTn id="70" dur="100" decel="100000"/>
                                        <p:tgtEl>
                                          <p:spTgt spid="13"/>
                                        </p:tgtEl>
                                        <p:attrNameLst>
                                          <p:attrName>ppt_y</p:attrName>
                                        </p:attrNameLst>
                                      </p:cBhvr>
                                      <p:tavLst>
                                        <p:tav tm="0">
                                          <p:val>
                                            <p:strVal val="ppt_y"/>
                                          </p:val>
                                        </p:tav>
                                        <p:tav tm="100000">
                                          <p:val>
                                            <p:strVal val="ppt_y-.03"/>
                                          </p:val>
                                        </p:tav>
                                      </p:tavLst>
                                    </p:anim>
                                    <p:anim calcmode="lin" valueType="num">
                                      <p:cBhvr>
                                        <p:cTn id="71" dur="900" accel="100000">
                                          <p:stCondLst>
                                            <p:cond delay="100"/>
                                          </p:stCondLst>
                                        </p:cTn>
                                        <p:tgtEl>
                                          <p:spTgt spid="13"/>
                                        </p:tgtEl>
                                        <p:attrNameLst>
                                          <p:attrName>ppt_y</p:attrName>
                                        </p:attrNameLst>
                                      </p:cBhvr>
                                      <p:tavLst>
                                        <p:tav tm="0">
                                          <p:val>
                                            <p:strVal val="ppt_y"/>
                                          </p:val>
                                        </p:tav>
                                        <p:tav tm="100000">
                                          <p:val>
                                            <p:strVal val="ppt_y+1"/>
                                          </p:val>
                                        </p:tav>
                                      </p:tavLst>
                                    </p:anim>
                                    <p:set>
                                      <p:cBhvr>
                                        <p:cTn id="72" dur="1" fill="hold">
                                          <p:stCondLst>
                                            <p:cond delay="999"/>
                                          </p:stCondLst>
                                        </p:cTn>
                                        <p:tgtEl>
                                          <p:spTgt spid="13"/>
                                        </p:tgtEl>
                                        <p:attrNameLst>
                                          <p:attrName>style.visibility</p:attrName>
                                        </p:attrNameLst>
                                      </p:cBhvr>
                                      <p:to>
                                        <p:strVal val="hidden"/>
                                      </p:to>
                                    </p:set>
                                  </p:childTnLst>
                                </p:cTn>
                              </p:par>
                            </p:childTnLst>
                          </p:cTn>
                        </p:par>
                      </p:childTnLst>
                    </p:cTn>
                  </p:par>
                  <p:par>
                    <p:cTn id="73" fill="hold">
                      <p:stCondLst>
                        <p:cond delay="indefinite"/>
                      </p:stCondLst>
                      <p:childTnLst>
                        <p:par>
                          <p:cTn id="74" fill="hold">
                            <p:stCondLst>
                              <p:cond delay="0"/>
                            </p:stCondLst>
                            <p:childTnLst>
                              <p:par>
                                <p:cTn id="75" presetID="37" presetClass="entr" presetSubtype="0" fill="hold" grpId="0" nodeType="clickEffect">
                                  <p:stCondLst>
                                    <p:cond delay="0"/>
                                  </p:stCondLst>
                                  <p:childTnLst>
                                    <p:set>
                                      <p:cBhvr>
                                        <p:cTn id="76" dur="1" fill="hold">
                                          <p:stCondLst>
                                            <p:cond delay="0"/>
                                          </p:stCondLst>
                                        </p:cTn>
                                        <p:tgtEl>
                                          <p:spTgt spid="1029"/>
                                        </p:tgtEl>
                                        <p:attrNameLst>
                                          <p:attrName>style.visibility</p:attrName>
                                        </p:attrNameLst>
                                      </p:cBhvr>
                                      <p:to>
                                        <p:strVal val="visible"/>
                                      </p:to>
                                    </p:set>
                                    <p:animEffect transition="in" filter="fade">
                                      <p:cBhvr>
                                        <p:cTn id="77" dur="1000"/>
                                        <p:tgtEl>
                                          <p:spTgt spid="1029"/>
                                        </p:tgtEl>
                                      </p:cBhvr>
                                    </p:animEffect>
                                    <p:anim calcmode="lin" valueType="num">
                                      <p:cBhvr>
                                        <p:cTn id="78" dur="1000" fill="hold"/>
                                        <p:tgtEl>
                                          <p:spTgt spid="1029"/>
                                        </p:tgtEl>
                                        <p:attrNameLst>
                                          <p:attrName>ppt_x</p:attrName>
                                        </p:attrNameLst>
                                      </p:cBhvr>
                                      <p:tavLst>
                                        <p:tav tm="0">
                                          <p:val>
                                            <p:strVal val="#ppt_x"/>
                                          </p:val>
                                        </p:tav>
                                        <p:tav tm="100000">
                                          <p:val>
                                            <p:strVal val="#ppt_x"/>
                                          </p:val>
                                        </p:tav>
                                      </p:tavLst>
                                    </p:anim>
                                    <p:anim calcmode="lin" valueType="num">
                                      <p:cBhvr>
                                        <p:cTn id="79" dur="900" decel="100000" fill="hold"/>
                                        <p:tgtEl>
                                          <p:spTgt spid="1029"/>
                                        </p:tgtEl>
                                        <p:attrNameLst>
                                          <p:attrName>ppt_y</p:attrName>
                                        </p:attrNameLst>
                                      </p:cBhvr>
                                      <p:tavLst>
                                        <p:tav tm="0">
                                          <p:val>
                                            <p:strVal val="#ppt_y+1"/>
                                          </p:val>
                                        </p:tav>
                                        <p:tav tm="100000">
                                          <p:val>
                                            <p:strVal val="#ppt_y-.03"/>
                                          </p:val>
                                        </p:tav>
                                      </p:tavLst>
                                    </p:anim>
                                    <p:anim calcmode="lin" valueType="num">
                                      <p:cBhvr>
                                        <p:cTn id="80" dur="100" accel="100000" fill="hold">
                                          <p:stCondLst>
                                            <p:cond delay="900"/>
                                          </p:stCondLst>
                                        </p:cTn>
                                        <p:tgtEl>
                                          <p:spTgt spid="1029"/>
                                        </p:tgtEl>
                                        <p:attrNameLst>
                                          <p:attrName>ppt_y</p:attrName>
                                        </p:attrNameLst>
                                      </p:cBhvr>
                                      <p:tavLst>
                                        <p:tav tm="0">
                                          <p:val>
                                            <p:strVal val="#ppt_y-.03"/>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37" presetClass="entr" presetSubtype="0" fill="hold" grpId="0" nodeType="clickEffect">
                                  <p:stCondLst>
                                    <p:cond delay="0"/>
                                  </p:stCondLst>
                                  <p:childTnLst>
                                    <p:set>
                                      <p:cBhvr>
                                        <p:cTn id="84" dur="1" fill="hold">
                                          <p:stCondLst>
                                            <p:cond delay="0"/>
                                          </p:stCondLst>
                                        </p:cTn>
                                        <p:tgtEl>
                                          <p:spTgt spid="16"/>
                                        </p:tgtEl>
                                        <p:attrNameLst>
                                          <p:attrName>style.visibility</p:attrName>
                                        </p:attrNameLst>
                                      </p:cBhvr>
                                      <p:to>
                                        <p:strVal val="visible"/>
                                      </p:to>
                                    </p:set>
                                    <p:animEffect transition="in" filter="fade">
                                      <p:cBhvr>
                                        <p:cTn id="85" dur="1000"/>
                                        <p:tgtEl>
                                          <p:spTgt spid="16"/>
                                        </p:tgtEl>
                                      </p:cBhvr>
                                    </p:animEffect>
                                    <p:anim calcmode="lin" valueType="num">
                                      <p:cBhvr>
                                        <p:cTn id="86" dur="1000" fill="hold"/>
                                        <p:tgtEl>
                                          <p:spTgt spid="16"/>
                                        </p:tgtEl>
                                        <p:attrNameLst>
                                          <p:attrName>ppt_x</p:attrName>
                                        </p:attrNameLst>
                                      </p:cBhvr>
                                      <p:tavLst>
                                        <p:tav tm="0">
                                          <p:val>
                                            <p:strVal val="#ppt_x"/>
                                          </p:val>
                                        </p:tav>
                                        <p:tav tm="100000">
                                          <p:val>
                                            <p:strVal val="#ppt_x"/>
                                          </p:val>
                                        </p:tav>
                                      </p:tavLst>
                                    </p:anim>
                                    <p:anim calcmode="lin" valueType="num">
                                      <p:cBhvr>
                                        <p:cTn id="87" dur="900" decel="100000" fill="hold"/>
                                        <p:tgtEl>
                                          <p:spTgt spid="16"/>
                                        </p:tgtEl>
                                        <p:attrNameLst>
                                          <p:attrName>ppt_y</p:attrName>
                                        </p:attrNameLst>
                                      </p:cBhvr>
                                      <p:tavLst>
                                        <p:tav tm="0">
                                          <p:val>
                                            <p:strVal val="#ppt_y+1"/>
                                          </p:val>
                                        </p:tav>
                                        <p:tav tm="100000">
                                          <p:val>
                                            <p:strVal val="#ppt_y-.03"/>
                                          </p:val>
                                        </p:tav>
                                      </p:tavLst>
                                    </p:anim>
                                    <p:anim calcmode="lin" valueType="num">
                                      <p:cBhvr>
                                        <p:cTn id="88"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childTnLst>
                          </p:cTn>
                        </p:par>
                      </p:childTnLst>
                    </p:cTn>
                  </p:par>
                  <p:par>
                    <p:cTn id="89" fill="hold">
                      <p:stCondLst>
                        <p:cond delay="indefinite"/>
                      </p:stCondLst>
                      <p:childTnLst>
                        <p:par>
                          <p:cTn id="90" fill="hold">
                            <p:stCondLst>
                              <p:cond delay="0"/>
                            </p:stCondLst>
                            <p:childTnLst>
                              <p:par>
                                <p:cTn id="91" presetID="37" presetClass="entr" presetSubtype="0" fill="hold" grpId="0" nodeType="clickEffect">
                                  <p:stCondLst>
                                    <p:cond delay="0"/>
                                  </p:stCondLst>
                                  <p:childTnLst>
                                    <p:set>
                                      <p:cBhvr>
                                        <p:cTn id="92" dur="1" fill="hold">
                                          <p:stCondLst>
                                            <p:cond delay="0"/>
                                          </p:stCondLst>
                                        </p:cTn>
                                        <p:tgtEl>
                                          <p:spTgt spid="1037"/>
                                        </p:tgtEl>
                                        <p:attrNameLst>
                                          <p:attrName>style.visibility</p:attrName>
                                        </p:attrNameLst>
                                      </p:cBhvr>
                                      <p:to>
                                        <p:strVal val="visible"/>
                                      </p:to>
                                    </p:set>
                                    <p:animEffect transition="in" filter="fade">
                                      <p:cBhvr>
                                        <p:cTn id="93" dur="1000"/>
                                        <p:tgtEl>
                                          <p:spTgt spid="1037"/>
                                        </p:tgtEl>
                                      </p:cBhvr>
                                    </p:animEffect>
                                    <p:anim calcmode="lin" valueType="num">
                                      <p:cBhvr>
                                        <p:cTn id="94" dur="1000" fill="hold"/>
                                        <p:tgtEl>
                                          <p:spTgt spid="1037"/>
                                        </p:tgtEl>
                                        <p:attrNameLst>
                                          <p:attrName>ppt_x</p:attrName>
                                        </p:attrNameLst>
                                      </p:cBhvr>
                                      <p:tavLst>
                                        <p:tav tm="0">
                                          <p:val>
                                            <p:strVal val="#ppt_x"/>
                                          </p:val>
                                        </p:tav>
                                        <p:tav tm="100000">
                                          <p:val>
                                            <p:strVal val="#ppt_x"/>
                                          </p:val>
                                        </p:tav>
                                      </p:tavLst>
                                    </p:anim>
                                    <p:anim calcmode="lin" valueType="num">
                                      <p:cBhvr>
                                        <p:cTn id="95" dur="900" decel="100000" fill="hold"/>
                                        <p:tgtEl>
                                          <p:spTgt spid="1037"/>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1037"/>
                                        </p:tgtEl>
                                        <p:attrNameLst>
                                          <p:attrName>ppt_y</p:attrName>
                                        </p:attrNameLst>
                                      </p:cBhvr>
                                      <p:tavLst>
                                        <p:tav tm="0">
                                          <p:val>
                                            <p:strVal val="#ppt_y-.03"/>
                                          </p:val>
                                        </p:tav>
                                        <p:tav tm="100000">
                                          <p:val>
                                            <p:strVal val="#ppt_y"/>
                                          </p:val>
                                        </p:tav>
                                      </p:tavLst>
                                    </p:anim>
                                  </p:childTnLst>
                                </p:cTn>
                              </p:par>
                            </p:childTnLst>
                          </p:cTn>
                        </p:par>
                      </p:childTnLst>
                    </p:cTn>
                  </p:par>
                  <p:par>
                    <p:cTn id="97" fill="hold">
                      <p:stCondLst>
                        <p:cond delay="indefinite"/>
                      </p:stCondLst>
                      <p:childTnLst>
                        <p:par>
                          <p:cTn id="98" fill="hold">
                            <p:stCondLst>
                              <p:cond delay="0"/>
                            </p:stCondLst>
                            <p:childTnLst>
                              <p:par>
                                <p:cTn id="99" presetID="37" presetClass="entr" presetSubtype="0" fill="hold" grpId="0" nodeType="clickEffect">
                                  <p:stCondLst>
                                    <p:cond delay="0"/>
                                  </p:stCondLst>
                                  <p:childTnLst>
                                    <p:set>
                                      <p:cBhvr>
                                        <p:cTn id="100" dur="1" fill="hold">
                                          <p:stCondLst>
                                            <p:cond delay="0"/>
                                          </p:stCondLst>
                                        </p:cTn>
                                        <p:tgtEl>
                                          <p:spTgt spid="1038"/>
                                        </p:tgtEl>
                                        <p:attrNameLst>
                                          <p:attrName>style.visibility</p:attrName>
                                        </p:attrNameLst>
                                      </p:cBhvr>
                                      <p:to>
                                        <p:strVal val="visible"/>
                                      </p:to>
                                    </p:set>
                                    <p:animEffect transition="in" filter="fade">
                                      <p:cBhvr>
                                        <p:cTn id="101" dur="1000"/>
                                        <p:tgtEl>
                                          <p:spTgt spid="1038"/>
                                        </p:tgtEl>
                                      </p:cBhvr>
                                    </p:animEffect>
                                    <p:anim calcmode="lin" valueType="num">
                                      <p:cBhvr>
                                        <p:cTn id="102" dur="1000" fill="hold"/>
                                        <p:tgtEl>
                                          <p:spTgt spid="1038"/>
                                        </p:tgtEl>
                                        <p:attrNameLst>
                                          <p:attrName>ppt_x</p:attrName>
                                        </p:attrNameLst>
                                      </p:cBhvr>
                                      <p:tavLst>
                                        <p:tav tm="0">
                                          <p:val>
                                            <p:strVal val="#ppt_x"/>
                                          </p:val>
                                        </p:tav>
                                        <p:tav tm="100000">
                                          <p:val>
                                            <p:strVal val="#ppt_x"/>
                                          </p:val>
                                        </p:tav>
                                      </p:tavLst>
                                    </p:anim>
                                    <p:anim calcmode="lin" valueType="num">
                                      <p:cBhvr>
                                        <p:cTn id="103" dur="900" decel="100000" fill="hold"/>
                                        <p:tgtEl>
                                          <p:spTgt spid="1038"/>
                                        </p:tgtEl>
                                        <p:attrNameLst>
                                          <p:attrName>ppt_y</p:attrName>
                                        </p:attrNameLst>
                                      </p:cBhvr>
                                      <p:tavLst>
                                        <p:tav tm="0">
                                          <p:val>
                                            <p:strVal val="#ppt_y+1"/>
                                          </p:val>
                                        </p:tav>
                                        <p:tav tm="100000">
                                          <p:val>
                                            <p:strVal val="#ppt_y-.03"/>
                                          </p:val>
                                        </p:tav>
                                      </p:tavLst>
                                    </p:anim>
                                    <p:anim calcmode="lin" valueType="num">
                                      <p:cBhvr>
                                        <p:cTn id="104" dur="100" accel="100000" fill="hold">
                                          <p:stCondLst>
                                            <p:cond delay="900"/>
                                          </p:stCondLst>
                                        </p:cTn>
                                        <p:tgtEl>
                                          <p:spTgt spid="1038"/>
                                        </p:tgtEl>
                                        <p:attrNameLst>
                                          <p:attrName>ppt_y</p:attrName>
                                        </p:attrNameLst>
                                      </p:cBhvr>
                                      <p:tavLst>
                                        <p:tav tm="0">
                                          <p:val>
                                            <p:strVal val="#ppt_y-.03"/>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37" presetClass="entr" presetSubtype="0" fill="hold" grpId="0" nodeType="clickEffect">
                                  <p:stCondLst>
                                    <p:cond delay="0"/>
                                  </p:stCondLst>
                                  <p:childTnLst>
                                    <p:set>
                                      <p:cBhvr>
                                        <p:cTn id="108" dur="1" fill="hold">
                                          <p:stCondLst>
                                            <p:cond delay="0"/>
                                          </p:stCondLst>
                                        </p:cTn>
                                        <p:tgtEl>
                                          <p:spTgt spid="19"/>
                                        </p:tgtEl>
                                        <p:attrNameLst>
                                          <p:attrName>style.visibility</p:attrName>
                                        </p:attrNameLst>
                                      </p:cBhvr>
                                      <p:to>
                                        <p:strVal val="visible"/>
                                      </p:to>
                                    </p:set>
                                    <p:animEffect transition="in" filter="fade">
                                      <p:cBhvr>
                                        <p:cTn id="109" dur="1000"/>
                                        <p:tgtEl>
                                          <p:spTgt spid="19"/>
                                        </p:tgtEl>
                                      </p:cBhvr>
                                    </p:animEffect>
                                    <p:anim calcmode="lin" valueType="num">
                                      <p:cBhvr>
                                        <p:cTn id="110" dur="1000" fill="hold"/>
                                        <p:tgtEl>
                                          <p:spTgt spid="19"/>
                                        </p:tgtEl>
                                        <p:attrNameLst>
                                          <p:attrName>ppt_x</p:attrName>
                                        </p:attrNameLst>
                                      </p:cBhvr>
                                      <p:tavLst>
                                        <p:tav tm="0">
                                          <p:val>
                                            <p:strVal val="#ppt_x"/>
                                          </p:val>
                                        </p:tav>
                                        <p:tav tm="100000">
                                          <p:val>
                                            <p:strVal val="#ppt_x"/>
                                          </p:val>
                                        </p:tav>
                                      </p:tavLst>
                                    </p:anim>
                                    <p:anim calcmode="lin" valueType="num">
                                      <p:cBhvr>
                                        <p:cTn id="111" dur="900" decel="100000" fill="hold"/>
                                        <p:tgtEl>
                                          <p:spTgt spid="19"/>
                                        </p:tgtEl>
                                        <p:attrNameLst>
                                          <p:attrName>ppt_y</p:attrName>
                                        </p:attrNameLst>
                                      </p:cBhvr>
                                      <p:tavLst>
                                        <p:tav tm="0">
                                          <p:val>
                                            <p:strVal val="#ppt_y+1"/>
                                          </p:val>
                                        </p:tav>
                                        <p:tav tm="100000">
                                          <p:val>
                                            <p:strVal val="#ppt_y-.03"/>
                                          </p:val>
                                        </p:tav>
                                      </p:tavLst>
                                    </p:anim>
                                    <p:anim calcmode="lin" valueType="num">
                                      <p:cBhvr>
                                        <p:cTn id="112" dur="100" accel="100000" fill="hold">
                                          <p:stCondLst>
                                            <p:cond delay="900"/>
                                          </p:stCondLst>
                                        </p:cTn>
                                        <p:tgtEl>
                                          <p:spTgt spid="19"/>
                                        </p:tgtEl>
                                        <p:attrNameLst>
                                          <p:attrName>ppt_y</p:attrName>
                                        </p:attrNameLst>
                                      </p:cBhvr>
                                      <p:tavLst>
                                        <p:tav tm="0">
                                          <p:val>
                                            <p:strVal val="#ppt_y-.03"/>
                                          </p:val>
                                        </p:tav>
                                        <p:tav tm="100000">
                                          <p:val>
                                            <p:strVal val="#ppt_y"/>
                                          </p:val>
                                        </p:tav>
                                      </p:tavLst>
                                    </p:anim>
                                  </p:childTnLst>
                                </p:cTn>
                              </p:par>
                            </p:childTnLst>
                          </p:cTn>
                        </p:par>
                      </p:childTnLst>
                    </p:cTn>
                  </p:par>
                  <p:par>
                    <p:cTn id="113" fill="hold">
                      <p:stCondLst>
                        <p:cond delay="indefinite"/>
                      </p:stCondLst>
                      <p:childTnLst>
                        <p:par>
                          <p:cTn id="114" fill="hold">
                            <p:stCondLst>
                              <p:cond delay="0"/>
                            </p:stCondLst>
                            <p:childTnLst>
                              <p:par>
                                <p:cTn id="115" presetID="37" presetClass="entr" presetSubtype="0" fill="hold" grpId="0" nodeType="clickEffect">
                                  <p:stCondLst>
                                    <p:cond delay="0"/>
                                  </p:stCondLst>
                                  <p:childTnLst>
                                    <p:set>
                                      <p:cBhvr>
                                        <p:cTn id="116" dur="1" fill="hold">
                                          <p:stCondLst>
                                            <p:cond delay="0"/>
                                          </p:stCondLst>
                                        </p:cTn>
                                        <p:tgtEl>
                                          <p:spTgt spid="21"/>
                                        </p:tgtEl>
                                        <p:attrNameLst>
                                          <p:attrName>style.visibility</p:attrName>
                                        </p:attrNameLst>
                                      </p:cBhvr>
                                      <p:to>
                                        <p:strVal val="visible"/>
                                      </p:to>
                                    </p:set>
                                    <p:animEffect transition="in" filter="fade">
                                      <p:cBhvr>
                                        <p:cTn id="117" dur="1000"/>
                                        <p:tgtEl>
                                          <p:spTgt spid="21"/>
                                        </p:tgtEl>
                                      </p:cBhvr>
                                    </p:animEffect>
                                    <p:anim calcmode="lin" valueType="num">
                                      <p:cBhvr>
                                        <p:cTn id="118" dur="1000" fill="hold"/>
                                        <p:tgtEl>
                                          <p:spTgt spid="21"/>
                                        </p:tgtEl>
                                        <p:attrNameLst>
                                          <p:attrName>ppt_x</p:attrName>
                                        </p:attrNameLst>
                                      </p:cBhvr>
                                      <p:tavLst>
                                        <p:tav tm="0">
                                          <p:val>
                                            <p:strVal val="#ppt_x"/>
                                          </p:val>
                                        </p:tav>
                                        <p:tav tm="100000">
                                          <p:val>
                                            <p:strVal val="#ppt_x"/>
                                          </p:val>
                                        </p:tav>
                                      </p:tavLst>
                                    </p:anim>
                                    <p:anim calcmode="lin" valueType="num">
                                      <p:cBhvr>
                                        <p:cTn id="119" dur="900" decel="100000" fill="hold"/>
                                        <p:tgtEl>
                                          <p:spTgt spid="21"/>
                                        </p:tgtEl>
                                        <p:attrNameLst>
                                          <p:attrName>ppt_y</p:attrName>
                                        </p:attrNameLst>
                                      </p:cBhvr>
                                      <p:tavLst>
                                        <p:tav tm="0">
                                          <p:val>
                                            <p:strVal val="#ppt_y+1"/>
                                          </p:val>
                                        </p:tav>
                                        <p:tav tm="100000">
                                          <p:val>
                                            <p:strVal val="#ppt_y-.03"/>
                                          </p:val>
                                        </p:tav>
                                      </p:tavLst>
                                    </p:anim>
                                    <p:anim calcmode="lin" valueType="num">
                                      <p:cBhvr>
                                        <p:cTn id="120"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121" presetID="37" presetClass="entr" presetSubtype="0" fill="hold" nodeType="withEffect">
                                  <p:stCondLst>
                                    <p:cond delay="0"/>
                                  </p:stCondLst>
                                  <p:childTnLst>
                                    <p:set>
                                      <p:cBhvr>
                                        <p:cTn id="122" dur="1" fill="hold">
                                          <p:stCondLst>
                                            <p:cond delay="0"/>
                                          </p:stCondLst>
                                        </p:cTn>
                                        <p:tgtEl>
                                          <p:spTgt spid="17"/>
                                        </p:tgtEl>
                                        <p:attrNameLst>
                                          <p:attrName>style.visibility</p:attrName>
                                        </p:attrNameLst>
                                      </p:cBhvr>
                                      <p:to>
                                        <p:strVal val="visible"/>
                                      </p:to>
                                    </p:set>
                                    <p:animEffect transition="in" filter="fade">
                                      <p:cBhvr>
                                        <p:cTn id="123" dur="1000"/>
                                        <p:tgtEl>
                                          <p:spTgt spid="17"/>
                                        </p:tgtEl>
                                      </p:cBhvr>
                                    </p:animEffect>
                                    <p:anim calcmode="lin" valueType="num">
                                      <p:cBhvr>
                                        <p:cTn id="124" dur="1000" fill="hold"/>
                                        <p:tgtEl>
                                          <p:spTgt spid="17"/>
                                        </p:tgtEl>
                                        <p:attrNameLst>
                                          <p:attrName>ppt_x</p:attrName>
                                        </p:attrNameLst>
                                      </p:cBhvr>
                                      <p:tavLst>
                                        <p:tav tm="0">
                                          <p:val>
                                            <p:strVal val="#ppt_x"/>
                                          </p:val>
                                        </p:tav>
                                        <p:tav tm="100000">
                                          <p:val>
                                            <p:strVal val="#ppt_x"/>
                                          </p:val>
                                        </p:tav>
                                      </p:tavLst>
                                    </p:anim>
                                    <p:anim calcmode="lin" valueType="num">
                                      <p:cBhvr>
                                        <p:cTn id="125" dur="900" decel="100000" fill="hold"/>
                                        <p:tgtEl>
                                          <p:spTgt spid="17"/>
                                        </p:tgtEl>
                                        <p:attrNameLst>
                                          <p:attrName>ppt_y</p:attrName>
                                        </p:attrNameLst>
                                      </p:cBhvr>
                                      <p:tavLst>
                                        <p:tav tm="0">
                                          <p:val>
                                            <p:strVal val="#ppt_y+1"/>
                                          </p:val>
                                        </p:tav>
                                        <p:tav tm="100000">
                                          <p:val>
                                            <p:strVal val="#ppt_y-.03"/>
                                          </p:val>
                                        </p:tav>
                                      </p:tavLst>
                                    </p:anim>
                                    <p:anim calcmode="lin" valueType="num">
                                      <p:cBhvr>
                                        <p:cTn id="126" dur="100" accel="100000" fill="hold">
                                          <p:stCondLst>
                                            <p:cond delay="900"/>
                                          </p:stCondLst>
                                        </p:cTn>
                                        <p:tgtEl>
                                          <p:spTgt spid="17"/>
                                        </p:tgtEl>
                                        <p:attrNameLst>
                                          <p:attrName>ppt_y</p:attrName>
                                        </p:attrNameLst>
                                      </p:cBhvr>
                                      <p:tavLst>
                                        <p:tav tm="0">
                                          <p:val>
                                            <p:strVal val="#ppt_y-.03"/>
                                          </p:val>
                                        </p:tav>
                                        <p:tav tm="100000">
                                          <p:val>
                                            <p:strVal val="#ppt_y"/>
                                          </p:val>
                                        </p:tav>
                                      </p:tavLst>
                                    </p:anim>
                                  </p:childTnLst>
                                </p:cTn>
                              </p:par>
                              <p:par>
                                <p:cTn id="127" presetID="37" presetClass="entr" presetSubtype="0" fill="hold" grpId="0" nodeType="withEffect">
                                  <p:stCondLst>
                                    <p:cond delay="0"/>
                                  </p:stCondLst>
                                  <p:childTnLst>
                                    <p:set>
                                      <p:cBhvr>
                                        <p:cTn id="128" dur="1" fill="hold">
                                          <p:stCondLst>
                                            <p:cond delay="0"/>
                                          </p:stCondLst>
                                        </p:cTn>
                                        <p:tgtEl>
                                          <p:spTgt spid="22"/>
                                        </p:tgtEl>
                                        <p:attrNameLst>
                                          <p:attrName>style.visibility</p:attrName>
                                        </p:attrNameLst>
                                      </p:cBhvr>
                                      <p:to>
                                        <p:strVal val="visible"/>
                                      </p:to>
                                    </p:set>
                                    <p:animEffect transition="in" filter="fade">
                                      <p:cBhvr>
                                        <p:cTn id="129" dur="1000"/>
                                        <p:tgtEl>
                                          <p:spTgt spid="22"/>
                                        </p:tgtEl>
                                      </p:cBhvr>
                                    </p:animEffect>
                                    <p:anim calcmode="lin" valueType="num">
                                      <p:cBhvr>
                                        <p:cTn id="130" dur="1000" fill="hold"/>
                                        <p:tgtEl>
                                          <p:spTgt spid="22"/>
                                        </p:tgtEl>
                                        <p:attrNameLst>
                                          <p:attrName>ppt_x</p:attrName>
                                        </p:attrNameLst>
                                      </p:cBhvr>
                                      <p:tavLst>
                                        <p:tav tm="0">
                                          <p:val>
                                            <p:strVal val="#ppt_x"/>
                                          </p:val>
                                        </p:tav>
                                        <p:tav tm="100000">
                                          <p:val>
                                            <p:strVal val="#ppt_x"/>
                                          </p:val>
                                        </p:tav>
                                      </p:tavLst>
                                    </p:anim>
                                    <p:anim calcmode="lin" valueType="num">
                                      <p:cBhvr>
                                        <p:cTn id="131" dur="900" decel="100000" fill="hold"/>
                                        <p:tgtEl>
                                          <p:spTgt spid="22"/>
                                        </p:tgtEl>
                                        <p:attrNameLst>
                                          <p:attrName>ppt_y</p:attrName>
                                        </p:attrNameLst>
                                      </p:cBhvr>
                                      <p:tavLst>
                                        <p:tav tm="0">
                                          <p:val>
                                            <p:strVal val="#ppt_y+1"/>
                                          </p:val>
                                        </p:tav>
                                        <p:tav tm="100000">
                                          <p:val>
                                            <p:strVal val="#ppt_y-.03"/>
                                          </p:val>
                                        </p:tav>
                                      </p:tavLst>
                                    </p:anim>
                                    <p:anim calcmode="lin" valueType="num">
                                      <p:cBhvr>
                                        <p:cTn id="132"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133" presetID="37" presetClass="entr" presetSubtype="0" fill="hold" nodeType="withEffect">
                                  <p:stCondLst>
                                    <p:cond delay="0"/>
                                  </p:stCondLst>
                                  <p:childTnLst>
                                    <p:set>
                                      <p:cBhvr>
                                        <p:cTn id="134" dur="1" fill="hold">
                                          <p:stCondLst>
                                            <p:cond delay="0"/>
                                          </p:stCondLst>
                                        </p:cTn>
                                        <p:tgtEl>
                                          <p:spTgt spid="1031"/>
                                        </p:tgtEl>
                                        <p:attrNameLst>
                                          <p:attrName>style.visibility</p:attrName>
                                        </p:attrNameLst>
                                      </p:cBhvr>
                                      <p:to>
                                        <p:strVal val="visible"/>
                                      </p:to>
                                    </p:set>
                                    <p:animEffect transition="in" filter="fade">
                                      <p:cBhvr>
                                        <p:cTn id="135" dur="1000"/>
                                        <p:tgtEl>
                                          <p:spTgt spid="1031"/>
                                        </p:tgtEl>
                                      </p:cBhvr>
                                    </p:animEffect>
                                    <p:anim calcmode="lin" valueType="num">
                                      <p:cBhvr>
                                        <p:cTn id="136" dur="1000" fill="hold"/>
                                        <p:tgtEl>
                                          <p:spTgt spid="1031"/>
                                        </p:tgtEl>
                                        <p:attrNameLst>
                                          <p:attrName>ppt_x</p:attrName>
                                        </p:attrNameLst>
                                      </p:cBhvr>
                                      <p:tavLst>
                                        <p:tav tm="0">
                                          <p:val>
                                            <p:strVal val="#ppt_x"/>
                                          </p:val>
                                        </p:tav>
                                        <p:tav tm="100000">
                                          <p:val>
                                            <p:strVal val="#ppt_x"/>
                                          </p:val>
                                        </p:tav>
                                      </p:tavLst>
                                    </p:anim>
                                    <p:anim calcmode="lin" valueType="num">
                                      <p:cBhvr>
                                        <p:cTn id="137" dur="900" decel="100000" fill="hold"/>
                                        <p:tgtEl>
                                          <p:spTgt spid="1031"/>
                                        </p:tgtEl>
                                        <p:attrNameLst>
                                          <p:attrName>ppt_y</p:attrName>
                                        </p:attrNameLst>
                                      </p:cBhvr>
                                      <p:tavLst>
                                        <p:tav tm="0">
                                          <p:val>
                                            <p:strVal val="#ppt_y+1"/>
                                          </p:val>
                                        </p:tav>
                                        <p:tav tm="100000">
                                          <p:val>
                                            <p:strVal val="#ppt_y-.03"/>
                                          </p:val>
                                        </p:tav>
                                      </p:tavLst>
                                    </p:anim>
                                    <p:anim calcmode="lin" valueType="num">
                                      <p:cBhvr>
                                        <p:cTn id="138" dur="100" accel="100000" fill="hold">
                                          <p:stCondLst>
                                            <p:cond delay="900"/>
                                          </p:stCondLst>
                                        </p:cTn>
                                        <p:tgtEl>
                                          <p:spTgt spid="1031"/>
                                        </p:tgtEl>
                                        <p:attrNameLst>
                                          <p:attrName>ppt_y</p:attrName>
                                        </p:attrNameLst>
                                      </p:cBhvr>
                                      <p:tavLst>
                                        <p:tav tm="0">
                                          <p:val>
                                            <p:strVal val="#ppt_y-.03"/>
                                          </p:val>
                                        </p:tav>
                                        <p:tav tm="100000">
                                          <p:val>
                                            <p:strVal val="#ppt_y"/>
                                          </p:val>
                                        </p:tav>
                                      </p:tavLst>
                                    </p:anim>
                                  </p:childTnLst>
                                </p:cTn>
                              </p:par>
                            </p:childTnLst>
                          </p:cTn>
                        </p:par>
                      </p:childTnLst>
                    </p:cTn>
                  </p:par>
                  <p:par>
                    <p:cTn id="139" fill="hold">
                      <p:stCondLst>
                        <p:cond delay="indefinite"/>
                      </p:stCondLst>
                      <p:childTnLst>
                        <p:par>
                          <p:cTn id="140" fill="hold">
                            <p:stCondLst>
                              <p:cond delay="0"/>
                            </p:stCondLst>
                            <p:childTnLst>
                              <p:par>
                                <p:cTn id="141" presetID="37" presetClass="entr" presetSubtype="0" fill="hold" grpId="0" nodeType="clickEffect">
                                  <p:stCondLst>
                                    <p:cond delay="0"/>
                                  </p:stCondLst>
                                  <p:childTnLst>
                                    <p:set>
                                      <p:cBhvr>
                                        <p:cTn id="142" dur="1" fill="hold">
                                          <p:stCondLst>
                                            <p:cond delay="0"/>
                                          </p:stCondLst>
                                        </p:cTn>
                                        <p:tgtEl>
                                          <p:spTgt spid="23"/>
                                        </p:tgtEl>
                                        <p:attrNameLst>
                                          <p:attrName>style.visibility</p:attrName>
                                        </p:attrNameLst>
                                      </p:cBhvr>
                                      <p:to>
                                        <p:strVal val="visible"/>
                                      </p:to>
                                    </p:set>
                                    <p:animEffect transition="in" filter="fade">
                                      <p:cBhvr>
                                        <p:cTn id="143" dur="1000"/>
                                        <p:tgtEl>
                                          <p:spTgt spid="23"/>
                                        </p:tgtEl>
                                      </p:cBhvr>
                                    </p:animEffect>
                                    <p:anim calcmode="lin" valueType="num">
                                      <p:cBhvr>
                                        <p:cTn id="144" dur="1000" fill="hold"/>
                                        <p:tgtEl>
                                          <p:spTgt spid="23"/>
                                        </p:tgtEl>
                                        <p:attrNameLst>
                                          <p:attrName>ppt_x</p:attrName>
                                        </p:attrNameLst>
                                      </p:cBhvr>
                                      <p:tavLst>
                                        <p:tav tm="0">
                                          <p:val>
                                            <p:strVal val="#ppt_x"/>
                                          </p:val>
                                        </p:tav>
                                        <p:tav tm="100000">
                                          <p:val>
                                            <p:strVal val="#ppt_x"/>
                                          </p:val>
                                        </p:tav>
                                      </p:tavLst>
                                    </p:anim>
                                    <p:anim calcmode="lin" valueType="num">
                                      <p:cBhvr>
                                        <p:cTn id="145" dur="900" decel="100000" fill="hold"/>
                                        <p:tgtEl>
                                          <p:spTgt spid="23"/>
                                        </p:tgtEl>
                                        <p:attrNameLst>
                                          <p:attrName>ppt_y</p:attrName>
                                        </p:attrNameLst>
                                      </p:cBhvr>
                                      <p:tavLst>
                                        <p:tav tm="0">
                                          <p:val>
                                            <p:strVal val="#ppt_y+1"/>
                                          </p:val>
                                        </p:tav>
                                        <p:tav tm="100000">
                                          <p:val>
                                            <p:strVal val="#ppt_y-.03"/>
                                          </p:val>
                                        </p:tav>
                                      </p:tavLst>
                                    </p:anim>
                                    <p:anim calcmode="lin" valueType="num">
                                      <p:cBhvr>
                                        <p:cTn id="146"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147" presetID="37" presetClass="entr" presetSubtype="0" fill="hold" nodeType="withEffect">
                                  <p:stCondLst>
                                    <p:cond delay="0"/>
                                  </p:stCondLst>
                                  <p:childTnLst>
                                    <p:set>
                                      <p:cBhvr>
                                        <p:cTn id="148" dur="1" fill="hold">
                                          <p:stCondLst>
                                            <p:cond delay="0"/>
                                          </p:stCondLst>
                                        </p:cTn>
                                        <p:tgtEl>
                                          <p:spTgt spid="1035"/>
                                        </p:tgtEl>
                                        <p:attrNameLst>
                                          <p:attrName>style.visibility</p:attrName>
                                        </p:attrNameLst>
                                      </p:cBhvr>
                                      <p:to>
                                        <p:strVal val="visible"/>
                                      </p:to>
                                    </p:set>
                                    <p:animEffect transition="in" filter="fade">
                                      <p:cBhvr>
                                        <p:cTn id="149" dur="1000"/>
                                        <p:tgtEl>
                                          <p:spTgt spid="1035"/>
                                        </p:tgtEl>
                                      </p:cBhvr>
                                    </p:animEffect>
                                    <p:anim calcmode="lin" valueType="num">
                                      <p:cBhvr>
                                        <p:cTn id="150" dur="1000" fill="hold"/>
                                        <p:tgtEl>
                                          <p:spTgt spid="1035"/>
                                        </p:tgtEl>
                                        <p:attrNameLst>
                                          <p:attrName>ppt_x</p:attrName>
                                        </p:attrNameLst>
                                      </p:cBhvr>
                                      <p:tavLst>
                                        <p:tav tm="0">
                                          <p:val>
                                            <p:strVal val="#ppt_x"/>
                                          </p:val>
                                        </p:tav>
                                        <p:tav tm="100000">
                                          <p:val>
                                            <p:strVal val="#ppt_x"/>
                                          </p:val>
                                        </p:tav>
                                      </p:tavLst>
                                    </p:anim>
                                    <p:anim calcmode="lin" valueType="num">
                                      <p:cBhvr>
                                        <p:cTn id="151" dur="900" decel="100000" fill="hold"/>
                                        <p:tgtEl>
                                          <p:spTgt spid="1035"/>
                                        </p:tgtEl>
                                        <p:attrNameLst>
                                          <p:attrName>ppt_y</p:attrName>
                                        </p:attrNameLst>
                                      </p:cBhvr>
                                      <p:tavLst>
                                        <p:tav tm="0">
                                          <p:val>
                                            <p:strVal val="#ppt_y+1"/>
                                          </p:val>
                                        </p:tav>
                                        <p:tav tm="100000">
                                          <p:val>
                                            <p:strVal val="#ppt_y-.03"/>
                                          </p:val>
                                        </p:tav>
                                      </p:tavLst>
                                    </p:anim>
                                    <p:anim calcmode="lin" valueType="num">
                                      <p:cBhvr>
                                        <p:cTn id="152" dur="100" accel="100000" fill="hold">
                                          <p:stCondLst>
                                            <p:cond delay="900"/>
                                          </p:stCondLst>
                                        </p:cTn>
                                        <p:tgtEl>
                                          <p:spTgt spid="1035"/>
                                        </p:tgtEl>
                                        <p:attrNameLst>
                                          <p:attrName>ppt_y</p:attrName>
                                        </p:attrNameLst>
                                      </p:cBhvr>
                                      <p:tavLst>
                                        <p:tav tm="0">
                                          <p:val>
                                            <p:strVal val="#ppt_y-.03"/>
                                          </p:val>
                                        </p:tav>
                                        <p:tav tm="100000">
                                          <p:val>
                                            <p:strVal val="#ppt_y"/>
                                          </p:val>
                                        </p:tav>
                                      </p:tavLst>
                                    </p:anim>
                                  </p:childTnLst>
                                </p:cTn>
                              </p:par>
                            </p:childTnLst>
                          </p:cTn>
                        </p:par>
                      </p:childTnLst>
                    </p:cTn>
                  </p:par>
                  <p:par>
                    <p:cTn id="153" fill="hold">
                      <p:stCondLst>
                        <p:cond delay="indefinite"/>
                      </p:stCondLst>
                      <p:childTnLst>
                        <p:par>
                          <p:cTn id="154" fill="hold">
                            <p:stCondLst>
                              <p:cond delay="0"/>
                            </p:stCondLst>
                            <p:childTnLst>
                              <p:par>
                                <p:cTn id="155" presetID="37" presetClass="exit" presetSubtype="0" fill="hold" grpId="1" nodeType="clickEffect">
                                  <p:stCondLst>
                                    <p:cond delay="0"/>
                                  </p:stCondLst>
                                  <p:childTnLst>
                                    <p:animEffect transition="out" filter="fade">
                                      <p:cBhvr>
                                        <p:cTn id="156" dur="1000"/>
                                        <p:tgtEl>
                                          <p:spTgt spid="1029"/>
                                        </p:tgtEl>
                                      </p:cBhvr>
                                    </p:animEffect>
                                    <p:anim calcmode="lin" valueType="num">
                                      <p:cBhvr>
                                        <p:cTn id="157" dur="1000"/>
                                        <p:tgtEl>
                                          <p:spTgt spid="1029"/>
                                        </p:tgtEl>
                                        <p:attrNameLst>
                                          <p:attrName>ppt_x</p:attrName>
                                        </p:attrNameLst>
                                      </p:cBhvr>
                                      <p:tavLst>
                                        <p:tav tm="0">
                                          <p:val>
                                            <p:strVal val="ppt_x"/>
                                          </p:val>
                                        </p:tav>
                                        <p:tav tm="100000">
                                          <p:val>
                                            <p:strVal val="ppt_x"/>
                                          </p:val>
                                        </p:tav>
                                      </p:tavLst>
                                    </p:anim>
                                    <p:anim calcmode="lin" valueType="num">
                                      <p:cBhvr>
                                        <p:cTn id="158" dur="100" decel="100000"/>
                                        <p:tgtEl>
                                          <p:spTgt spid="1029"/>
                                        </p:tgtEl>
                                        <p:attrNameLst>
                                          <p:attrName>ppt_y</p:attrName>
                                        </p:attrNameLst>
                                      </p:cBhvr>
                                      <p:tavLst>
                                        <p:tav tm="0">
                                          <p:val>
                                            <p:strVal val="ppt_y"/>
                                          </p:val>
                                        </p:tav>
                                        <p:tav tm="100000">
                                          <p:val>
                                            <p:strVal val="ppt_y-.03"/>
                                          </p:val>
                                        </p:tav>
                                      </p:tavLst>
                                    </p:anim>
                                    <p:anim calcmode="lin" valueType="num">
                                      <p:cBhvr>
                                        <p:cTn id="159" dur="900" accel="100000">
                                          <p:stCondLst>
                                            <p:cond delay="100"/>
                                          </p:stCondLst>
                                        </p:cTn>
                                        <p:tgtEl>
                                          <p:spTgt spid="1029"/>
                                        </p:tgtEl>
                                        <p:attrNameLst>
                                          <p:attrName>ppt_y</p:attrName>
                                        </p:attrNameLst>
                                      </p:cBhvr>
                                      <p:tavLst>
                                        <p:tav tm="0">
                                          <p:val>
                                            <p:strVal val="ppt_y"/>
                                          </p:val>
                                        </p:tav>
                                        <p:tav tm="100000">
                                          <p:val>
                                            <p:strVal val="ppt_y+1"/>
                                          </p:val>
                                        </p:tav>
                                      </p:tavLst>
                                    </p:anim>
                                    <p:set>
                                      <p:cBhvr>
                                        <p:cTn id="160" dur="1" fill="hold">
                                          <p:stCondLst>
                                            <p:cond delay="999"/>
                                          </p:stCondLst>
                                        </p:cTn>
                                        <p:tgtEl>
                                          <p:spTgt spid="1029"/>
                                        </p:tgtEl>
                                        <p:attrNameLst>
                                          <p:attrName>style.visibility</p:attrName>
                                        </p:attrNameLst>
                                      </p:cBhvr>
                                      <p:to>
                                        <p:strVal val="hidden"/>
                                      </p:to>
                                    </p:set>
                                  </p:childTnLst>
                                </p:cTn>
                              </p:par>
                              <p:par>
                                <p:cTn id="161" presetID="37" presetClass="exit" presetSubtype="0" fill="hold" grpId="1" nodeType="withEffect">
                                  <p:stCondLst>
                                    <p:cond delay="0"/>
                                  </p:stCondLst>
                                  <p:childTnLst>
                                    <p:animEffect transition="out" filter="fade">
                                      <p:cBhvr>
                                        <p:cTn id="162" dur="1000"/>
                                        <p:tgtEl>
                                          <p:spTgt spid="16"/>
                                        </p:tgtEl>
                                      </p:cBhvr>
                                    </p:animEffect>
                                    <p:anim calcmode="lin" valueType="num">
                                      <p:cBhvr>
                                        <p:cTn id="163" dur="1000"/>
                                        <p:tgtEl>
                                          <p:spTgt spid="16"/>
                                        </p:tgtEl>
                                        <p:attrNameLst>
                                          <p:attrName>ppt_x</p:attrName>
                                        </p:attrNameLst>
                                      </p:cBhvr>
                                      <p:tavLst>
                                        <p:tav tm="0">
                                          <p:val>
                                            <p:strVal val="ppt_x"/>
                                          </p:val>
                                        </p:tav>
                                        <p:tav tm="100000">
                                          <p:val>
                                            <p:strVal val="ppt_x"/>
                                          </p:val>
                                        </p:tav>
                                      </p:tavLst>
                                    </p:anim>
                                    <p:anim calcmode="lin" valueType="num">
                                      <p:cBhvr>
                                        <p:cTn id="164" dur="100" decel="100000"/>
                                        <p:tgtEl>
                                          <p:spTgt spid="16"/>
                                        </p:tgtEl>
                                        <p:attrNameLst>
                                          <p:attrName>ppt_y</p:attrName>
                                        </p:attrNameLst>
                                      </p:cBhvr>
                                      <p:tavLst>
                                        <p:tav tm="0">
                                          <p:val>
                                            <p:strVal val="ppt_y"/>
                                          </p:val>
                                        </p:tav>
                                        <p:tav tm="100000">
                                          <p:val>
                                            <p:strVal val="ppt_y-.03"/>
                                          </p:val>
                                        </p:tav>
                                      </p:tavLst>
                                    </p:anim>
                                    <p:anim calcmode="lin" valueType="num">
                                      <p:cBhvr>
                                        <p:cTn id="165" dur="900" accel="100000">
                                          <p:stCondLst>
                                            <p:cond delay="100"/>
                                          </p:stCondLst>
                                        </p:cTn>
                                        <p:tgtEl>
                                          <p:spTgt spid="16"/>
                                        </p:tgtEl>
                                        <p:attrNameLst>
                                          <p:attrName>ppt_y</p:attrName>
                                        </p:attrNameLst>
                                      </p:cBhvr>
                                      <p:tavLst>
                                        <p:tav tm="0">
                                          <p:val>
                                            <p:strVal val="ppt_y"/>
                                          </p:val>
                                        </p:tav>
                                        <p:tav tm="100000">
                                          <p:val>
                                            <p:strVal val="ppt_y+1"/>
                                          </p:val>
                                        </p:tav>
                                      </p:tavLst>
                                    </p:anim>
                                    <p:set>
                                      <p:cBhvr>
                                        <p:cTn id="166" dur="1" fill="hold">
                                          <p:stCondLst>
                                            <p:cond delay="999"/>
                                          </p:stCondLst>
                                        </p:cTn>
                                        <p:tgtEl>
                                          <p:spTgt spid="16"/>
                                        </p:tgtEl>
                                        <p:attrNameLst>
                                          <p:attrName>style.visibility</p:attrName>
                                        </p:attrNameLst>
                                      </p:cBhvr>
                                      <p:to>
                                        <p:strVal val="hidden"/>
                                      </p:to>
                                    </p:set>
                                  </p:childTnLst>
                                </p:cTn>
                              </p:par>
                              <p:par>
                                <p:cTn id="167" presetID="37" presetClass="exit" presetSubtype="0" fill="hold" grpId="1" nodeType="withEffect">
                                  <p:stCondLst>
                                    <p:cond delay="0"/>
                                  </p:stCondLst>
                                  <p:childTnLst>
                                    <p:animEffect transition="out" filter="fade">
                                      <p:cBhvr>
                                        <p:cTn id="168" dur="1000"/>
                                        <p:tgtEl>
                                          <p:spTgt spid="1037"/>
                                        </p:tgtEl>
                                      </p:cBhvr>
                                    </p:animEffect>
                                    <p:anim calcmode="lin" valueType="num">
                                      <p:cBhvr>
                                        <p:cTn id="169" dur="1000"/>
                                        <p:tgtEl>
                                          <p:spTgt spid="1037"/>
                                        </p:tgtEl>
                                        <p:attrNameLst>
                                          <p:attrName>ppt_x</p:attrName>
                                        </p:attrNameLst>
                                      </p:cBhvr>
                                      <p:tavLst>
                                        <p:tav tm="0">
                                          <p:val>
                                            <p:strVal val="ppt_x"/>
                                          </p:val>
                                        </p:tav>
                                        <p:tav tm="100000">
                                          <p:val>
                                            <p:strVal val="ppt_x"/>
                                          </p:val>
                                        </p:tav>
                                      </p:tavLst>
                                    </p:anim>
                                    <p:anim calcmode="lin" valueType="num">
                                      <p:cBhvr>
                                        <p:cTn id="170" dur="100" decel="100000"/>
                                        <p:tgtEl>
                                          <p:spTgt spid="1037"/>
                                        </p:tgtEl>
                                        <p:attrNameLst>
                                          <p:attrName>ppt_y</p:attrName>
                                        </p:attrNameLst>
                                      </p:cBhvr>
                                      <p:tavLst>
                                        <p:tav tm="0">
                                          <p:val>
                                            <p:strVal val="ppt_y"/>
                                          </p:val>
                                        </p:tav>
                                        <p:tav tm="100000">
                                          <p:val>
                                            <p:strVal val="ppt_y-.03"/>
                                          </p:val>
                                        </p:tav>
                                      </p:tavLst>
                                    </p:anim>
                                    <p:anim calcmode="lin" valueType="num">
                                      <p:cBhvr>
                                        <p:cTn id="171" dur="900" accel="100000">
                                          <p:stCondLst>
                                            <p:cond delay="100"/>
                                          </p:stCondLst>
                                        </p:cTn>
                                        <p:tgtEl>
                                          <p:spTgt spid="1037"/>
                                        </p:tgtEl>
                                        <p:attrNameLst>
                                          <p:attrName>ppt_y</p:attrName>
                                        </p:attrNameLst>
                                      </p:cBhvr>
                                      <p:tavLst>
                                        <p:tav tm="0">
                                          <p:val>
                                            <p:strVal val="ppt_y"/>
                                          </p:val>
                                        </p:tav>
                                        <p:tav tm="100000">
                                          <p:val>
                                            <p:strVal val="ppt_y+1"/>
                                          </p:val>
                                        </p:tav>
                                      </p:tavLst>
                                    </p:anim>
                                    <p:set>
                                      <p:cBhvr>
                                        <p:cTn id="172" dur="1" fill="hold">
                                          <p:stCondLst>
                                            <p:cond delay="999"/>
                                          </p:stCondLst>
                                        </p:cTn>
                                        <p:tgtEl>
                                          <p:spTgt spid="1037"/>
                                        </p:tgtEl>
                                        <p:attrNameLst>
                                          <p:attrName>style.visibility</p:attrName>
                                        </p:attrNameLst>
                                      </p:cBhvr>
                                      <p:to>
                                        <p:strVal val="hidden"/>
                                      </p:to>
                                    </p:set>
                                  </p:childTnLst>
                                </p:cTn>
                              </p:par>
                              <p:par>
                                <p:cTn id="173" presetID="37" presetClass="exit" presetSubtype="0" fill="hold" grpId="1" nodeType="withEffect">
                                  <p:stCondLst>
                                    <p:cond delay="0"/>
                                  </p:stCondLst>
                                  <p:childTnLst>
                                    <p:animEffect transition="out" filter="fade">
                                      <p:cBhvr>
                                        <p:cTn id="174" dur="1000"/>
                                        <p:tgtEl>
                                          <p:spTgt spid="1038"/>
                                        </p:tgtEl>
                                      </p:cBhvr>
                                    </p:animEffect>
                                    <p:anim calcmode="lin" valueType="num">
                                      <p:cBhvr>
                                        <p:cTn id="175" dur="1000"/>
                                        <p:tgtEl>
                                          <p:spTgt spid="1038"/>
                                        </p:tgtEl>
                                        <p:attrNameLst>
                                          <p:attrName>ppt_x</p:attrName>
                                        </p:attrNameLst>
                                      </p:cBhvr>
                                      <p:tavLst>
                                        <p:tav tm="0">
                                          <p:val>
                                            <p:strVal val="ppt_x"/>
                                          </p:val>
                                        </p:tav>
                                        <p:tav tm="100000">
                                          <p:val>
                                            <p:strVal val="ppt_x"/>
                                          </p:val>
                                        </p:tav>
                                      </p:tavLst>
                                    </p:anim>
                                    <p:anim calcmode="lin" valueType="num">
                                      <p:cBhvr>
                                        <p:cTn id="176" dur="100" decel="100000"/>
                                        <p:tgtEl>
                                          <p:spTgt spid="1038"/>
                                        </p:tgtEl>
                                        <p:attrNameLst>
                                          <p:attrName>ppt_y</p:attrName>
                                        </p:attrNameLst>
                                      </p:cBhvr>
                                      <p:tavLst>
                                        <p:tav tm="0">
                                          <p:val>
                                            <p:strVal val="ppt_y"/>
                                          </p:val>
                                        </p:tav>
                                        <p:tav tm="100000">
                                          <p:val>
                                            <p:strVal val="ppt_y-.03"/>
                                          </p:val>
                                        </p:tav>
                                      </p:tavLst>
                                    </p:anim>
                                    <p:anim calcmode="lin" valueType="num">
                                      <p:cBhvr>
                                        <p:cTn id="177" dur="900" accel="100000">
                                          <p:stCondLst>
                                            <p:cond delay="100"/>
                                          </p:stCondLst>
                                        </p:cTn>
                                        <p:tgtEl>
                                          <p:spTgt spid="1038"/>
                                        </p:tgtEl>
                                        <p:attrNameLst>
                                          <p:attrName>ppt_y</p:attrName>
                                        </p:attrNameLst>
                                      </p:cBhvr>
                                      <p:tavLst>
                                        <p:tav tm="0">
                                          <p:val>
                                            <p:strVal val="ppt_y"/>
                                          </p:val>
                                        </p:tav>
                                        <p:tav tm="100000">
                                          <p:val>
                                            <p:strVal val="ppt_y+1"/>
                                          </p:val>
                                        </p:tav>
                                      </p:tavLst>
                                    </p:anim>
                                    <p:set>
                                      <p:cBhvr>
                                        <p:cTn id="178" dur="1" fill="hold">
                                          <p:stCondLst>
                                            <p:cond delay="999"/>
                                          </p:stCondLst>
                                        </p:cTn>
                                        <p:tgtEl>
                                          <p:spTgt spid="1038"/>
                                        </p:tgtEl>
                                        <p:attrNameLst>
                                          <p:attrName>style.visibility</p:attrName>
                                        </p:attrNameLst>
                                      </p:cBhvr>
                                      <p:to>
                                        <p:strVal val="hidden"/>
                                      </p:to>
                                    </p:set>
                                  </p:childTnLst>
                                </p:cTn>
                              </p:par>
                              <p:par>
                                <p:cTn id="179" presetID="37" presetClass="exit" presetSubtype="0" fill="hold" grpId="1" nodeType="withEffect">
                                  <p:stCondLst>
                                    <p:cond delay="0"/>
                                  </p:stCondLst>
                                  <p:childTnLst>
                                    <p:animEffect transition="out" filter="fade">
                                      <p:cBhvr>
                                        <p:cTn id="180" dur="1000"/>
                                        <p:tgtEl>
                                          <p:spTgt spid="19"/>
                                        </p:tgtEl>
                                      </p:cBhvr>
                                    </p:animEffect>
                                    <p:anim calcmode="lin" valueType="num">
                                      <p:cBhvr>
                                        <p:cTn id="181" dur="1000"/>
                                        <p:tgtEl>
                                          <p:spTgt spid="19"/>
                                        </p:tgtEl>
                                        <p:attrNameLst>
                                          <p:attrName>ppt_x</p:attrName>
                                        </p:attrNameLst>
                                      </p:cBhvr>
                                      <p:tavLst>
                                        <p:tav tm="0">
                                          <p:val>
                                            <p:strVal val="ppt_x"/>
                                          </p:val>
                                        </p:tav>
                                        <p:tav tm="100000">
                                          <p:val>
                                            <p:strVal val="ppt_x"/>
                                          </p:val>
                                        </p:tav>
                                      </p:tavLst>
                                    </p:anim>
                                    <p:anim calcmode="lin" valueType="num">
                                      <p:cBhvr>
                                        <p:cTn id="182" dur="100" decel="100000"/>
                                        <p:tgtEl>
                                          <p:spTgt spid="19"/>
                                        </p:tgtEl>
                                        <p:attrNameLst>
                                          <p:attrName>ppt_y</p:attrName>
                                        </p:attrNameLst>
                                      </p:cBhvr>
                                      <p:tavLst>
                                        <p:tav tm="0">
                                          <p:val>
                                            <p:strVal val="ppt_y"/>
                                          </p:val>
                                        </p:tav>
                                        <p:tav tm="100000">
                                          <p:val>
                                            <p:strVal val="ppt_y-.03"/>
                                          </p:val>
                                        </p:tav>
                                      </p:tavLst>
                                    </p:anim>
                                    <p:anim calcmode="lin" valueType="num">
                                      <p:cBhvr>
                                        <p:cTn id="183" dur="900" accel="100000">
                                          <p:stCondLst>
                                            <p:cond delay="100"/>
                                          </p:stCondLst>
                                        </p:cTn>
                                        <p:tgtEl>
                                          <p:spTgt spid="19"/>
                                        </p:tgtEl>
                                        <p:attrNameLst>
                                          <p:attrName>ppt_y</p:attrName>
                                        </p:attrNameLst>
                                      </p:cBhvr>
                                      <p:tavLst>
                                        <p:tav tm="0">
                                          <p:val>
                                            <p:strVal val="ppt_y"/>
                                          </p:val>
                                        </p:tav>
                                        <p:tav tm="100000">
                                          <p:val>
                                            <p:strVal val="ppt_y+1"/>
                                          </p:val>
                                        </p:tav>
                                      </p:tavLst>
                                    </p:anim>
                                    <p:set>
                                      <p:cBhvr>
                                        <p:cTn id="184" dur="1" fill="hold">
                                          <p:stCondLst>
                                            <p:cond delay="999"/>
                                          </p:stCondLst>
                                        </p:cTn>
                                        <p:tgtEl>
                                          <p:spTgt spid="19"/>
                                        </p:tgtEl>
                                        <p:attrNameLst>
                                          <p:attrName>style.visibility</p:attrName>
                                        </p:attrNameLst>
                                      </p:cBhvr>
                                      <p:to>
                                        <p:strVal val="hidden"/>
                                      </p:to>
                                    </p:set>
                                  </p:childTnLst>
                                </p:cTn>
                              </p:par>
                              <p:par>
                                <p:cTn id="185" presetID="37" presetClass="exit" presetSubtype="0" fill="hold" grpId="1" nodeType="withEffect">
                                  <p:stCondLst>
                                    <p:cond delay="0"/>
                                  </p:stCondLst>
                                  <p:childTnLst>
                                    <p:animEffect transition="out" filter="fade">
                                      <p:cBhvr>
                                        <p:cTn id="186" dur="1000"/>
                                        <p:tgtEl>
                                          <p:spTgt spid="21"/>
                                        </p:tgtEl>
                                      </p:cBhvr>
                                    </p:animEffect>
                                    <p:anim calcmode="lin" valueType="num">
                                      <p:cBhvr>
                                        <p:cTn id="187" dur="1000"/>
                                        <p:tgtEl>
                                          <p:spTgt spid="21"/>
                                        </p:tgtEl>
                                        <p:attrNameLst>
                                          <p:attrName>ppt_x</p:attrName>
                                        </p:attrNameLst>
                                      </p:cBhvr>
                                      <p:tavLst>
                                        <p:tav tm="0">
                                          <p:val>
                                            <p:strVal val="ppt_x"/>
                                          </p:val>
                                        </p:tav>
                                        <p:tav tm="100000">
                                          <p:val>
                                            <p:strVal val="ppt_x"/>
                                          </p:val>
                                        </p:tav>
                                      </p:tavLst>
                                    </p:anim>
                                    <p:anim calcmode="lin" valueType="num">
                                      <p:cBhvr>
                                        <p:cTn id="188" dur="100" decel="100000"/>
                                        <p:tgtEl>
                                          <p:spTgt spid="21"/>
                                        </p:tgtEl>
                                        <p:attrNameLst>
                                          <p:attrName>ppt_y</p:attrName>
                                        </p:attrNameLst>
                                      </p:cBhvr>
                                      <p:tavLst>
                                        <p:tav tm="0">
                                          <p:val>
                                            <p:strVal val="ppt_y"/>
                                          </p:val>
                                        </p:tav>
                                        <p:tav tm="100000">
                                          <p:val>
                                            <p:strVal val="ppt_y-.03"/>
                                          </p:val>
                                        </p:tav>
                                      </p:tavLst>
                                    </p:anim>
                                    <p:anim calcmode="lin" valueType="num">
                                      <p:cBhvr>
                                        <p:cTn id="189" dur="900" accel="100000">
                                          <p:stCondLst>
                                            <p:cond delay="100"/>
                                          </p:stCondLst>
                                        </p:cTn>
                                        <p:tgtEl>
                                          <p:spTgt spid="21"/>
                                        </p:tgtEl>
                                        <p:attrNameLst>
                                          <p:attrName>ppt_y</p:attrName>
                                        </p:attrNameLst>
                                      </p:cBhvr>
                                      <p:tavLst>
                                        <p:tav tm="0">
                                          <p:val>
                                            <p:strVal val="ppt_y"/>
                                          </p:val>
                                        </p:tav>
                                        <p:tav tm="100000">
                                          <p:val>
                                            <p:strVal val="ppt_y+1"/>
                                          </p:val>
                                        </p:tav>
                                      </p:tavLst>
                                    </p:anim>
                                    <p:set>
                                      <p:cBhvr>
                                        <p:cTn id="190" dur="1" fill="hold">
                                          <p:stCondLst>
                                            <p:cond delay="999"/>
                                          </p:stCondLst>
                                        </p:cTn>
                                        <p:tgtEl>
                                          <p:spTgt spid="21"/>
                                        </p:tgtEl>
                                        <p:attrNameLst>
                                          <p:attrName>style.visibility</p:attrName>
                                        </p:attrNameLst>
                                      </p:cBhvr>
                                      <p:to>
                                        <p:strVal val="hidden"/>
                                      </p:to>
                                    </p:set>
                                  </p:childTnLst>
                                </p:cTn>
                              </p:par>
                              <p:par>
                                <p:cTn id="191" presetID="37" presetClass="exit" presetSubtype="0" fill="hold" nodeType="withEffect">
                                  <p:stCondLst>
                                    <p:cond delay="0"/>
                                  </p:stCondLst>
                                  <p:childTnLst>
                                    <p:animEffect transition="out" filter="fade">
                                      <p:cBhvr>
                                        <p:cTn id="192" dur="1000"/>
                                        <p:tgtEl>
                                          <p:spTgt spid="17"/>
                                        </p:tgtEl>
                                      </p:cBhvr>
                                    </p:animEffect>
                                    <p:anim calcmode="lin" valueType="num">
                                      <p:cBhvr>
                                        <p:cTn id="193" dur="1000"/>
                                        <p:tgtEl>
                                          <p:spTgt spid="17"/>
                                        </p:tgtEl>
                                        <p:attrNameLst>
                                          <p:attrName>ppt_x</p:attrName>
                                        </p:attrNameLst>
                                      </p:cBhvr>
                                      <p:tavLst>
                                        <p:tav tm="0">
                                          <p:val>
                                            <p:strVal val="ppt_x"/>
                                          </p:val>
                                        </p:tav>
                                        <p:tav tm="100000">
                                          <p:val>
                                            <p:strVal val="ppt_x"/>
                                          </p:val>
                                        </p:tav>
                                      </p:tavLst>
                                    </p:anim>
                                    <p:anim calcmode="lin" valueType="num">
                                      <p:cBhvr>
                                        <p:cTn id="194" dur="100" decel="100000"/>
                                        <p:tgtEl>
                                          <p:spTgt spid="17"/>
                                        </p:tgtEl>
                                        <p:attrNameLst>
                                          <p:attrName>ppt_y</p:attrName>
                                        </p:attrNameLst>
                                      </p:cBhvr>
                                      <p:tavLst>
                                        <p:tav tm="0">
                                          <p:val>
                                            <p:strVal val="ppt_y"/>
                                          </p:val>
                                        </p:tav>
                                        <p:tav tm="100000">
                                          <p:val>
                                            <p:strVal val="ppt_y-.03"/>
                                          </p:val>
                                        </p:tav>
                                      </p:tavLst>
                                    </p:anim>
                                    <p:anim calcmode="lin" valueType="num">
                                      <p:cBhvr>
                                        <p:cTn id="195" dur="900" accel="100000">
                                          <p:stCondLst>
                                            <p:cond delay="100"/>
                                          </p:stCondLst>
                                        </p:cTn>
                                        <p:tgtEl>
                                          <p:spTgt spid="17"/>
                                        </p:tgtEl>
                                        <p:attrNameLst>
                                          <p:attrName>ppt_y</p:attrName>
                                        </p:attrNameLst>
                                      </p:cBhvr>
                                      <p:tavLst>
                                        <p:tav tm="0">
                                          <p:val>
                                            <p:strVal val="ppt_y"/>
                                          </p:val>
                                        </p:tav>
                                        <p:tav tm="100000">
                                          <p:val>
                                            <p:strVal val="ppt_y+1"/>
                                          </p:val>
                                        </p:tav>
                                      </p:tavLst>
                                    </p:anim>
                                    <p:set>
                                      <p:cBhvr>
                                        <p:cTn id="196" dur="1" fill="hold">
                                          <p:stCondLst>
                                            <p:cond delay="999"/>
                                          </p:stCondLst>
                                        </p:cTn>
                                        <p:tgtEl>
                                          <p:spTgt spid="17"/>
                                        </p:tgtEl>
                                        <p:attrNameLst>
                                          <p:attrName>style.visibility</p:attrName>
                                        </p:attrNameLst>
                                      </p:cBhvr>
                                      <p:to>
                                        <p:strVal val="hidden"/>
                                      </p:to>
                                    </p:set>
                                  </p:childTnLst>
                                </p:cTn>
                              </p:par>
                              <p:par>
                                <p:cTn id="197" presetID="37" presetClass="exit" presetSubtype="0" fill="hold" grpId="1" nodeType="withEffect">
                                  <p:stCondLst>
                                    <p:cond delay="0"/>
                                  </p:stCondLst>
                                  <p:childTnLst>
                                    <p:animEffect transition="out" filter="fade">
                                      <p:cBhvr>
                                        <p:cTn id="198" dur="1000"/>
                                        <p:tgtEl>
                                          <p:spTgt spid="22"/>
                                        </p:tgtEl>
                                      </p:cBhvr>
                                    </p:animEffect>
                                    <p:anim calcmode="lin" valueType="num">
                                      <p:cBhvr>
                                        <p:cTn id="199" dur="1000"/>
                                        <p:tgtEl>
                                          <p:spTgt spid="22"/>
                                        </p:tgtEl>
                                        <p:attrNameLst>
                                          <p:attrName>ppt_x</p:attrName>
                                        </p:attrNameLst>
                                      </p:cBhvr>
                                      <p:tavLst>
                                        <p:tav tm="0">
                                          <p:val>
                                            <p:strVal val="ppt_x"/>
                                          </p:val>
                                        </p:tav>
                                        <p:tav tm="100000">
                                          <p:val>
                                            <p:strVal val="ppt_x"/>
                                          </p:val>
                                        </p:tav>
                                      </p:tavLst>
                                    </p:anim>
                                    <p:anim calcmode="lin" valueType="num">
                                      <p:cBhvr>
                                        <p:cTn id="200" dur="100" decel="100000"/>
                                        <p:tgtEl>
                                          <p:spTgt spid="22"/>
                                        </p:tgtEl>
                                        <p:attrNameLst>
                                          <p:attrName>ppt_y</p:attrName>
                                        </p:attrNameLst>
                                      </p:cBhvr>
                                      <p:tavLst>
                                        <p:tav tm="0">
                                          <p:val>
                                            <p:strVal val="ppt_y"/>
                                          </p:val>
                                        </p:tav>
                                        <p:tav tm="100000">
                                          <p:val>
                                            <p:strVal val="ppt_y-.03"/>
                                          </p:val>
                                        </p:tav>
                                      </p:tavLst>
                                    </p:anim>
                                    <p:anim calcmode="lin" valueType="num">
                                      <p:cBhvr>
                                        <p:cTn id="201" dur="900" accel="100000">
                                          <p:stCondLst>
                                            <p:cond delay="100"/>
                                          </p:stCondLst>
                                        </p:cTn>
                                        <p:tgtEl>
                                          <p:spTgt spid="22"/>
                                        </p:tgtEl>
                                        <p:attrNameLst>
                                          <p:attrName>ppt_y</p:attrName>
                                        </p:attrNameLst>
                                      </p:cBhvr>
                                      <p:tavLst>
                                        <p:tav tm="0">
                                          <p:val>
                                            <p:strVal val="ppt_y"/>
                                          </p:val>
                                        </p:tav>
                                        <p:tav tm="100000">
                                          <p:val>
                                            <p:strVal val="ppt_y+1"/>
                                          </p:val>
                                        </p:tav>
                                      </p:tavLst>
                                    </p:anim>
                                    <p:set>
                                      <p:cBhvr>
                                        <p:cTn id="202" dur="1" fill="hold">
                                          <p:stCondLst>
                                            <p:cond delay="999"/>
                                          </p:stCondLst>
                                        </p:cTn>
                                        <p:tgtEl>
                                          <p:spTgt spid="22"/>
                                        </p:tgtEl>
                                        <p:attrNameLst>
                                          <p:attrName>style.visibility</p:attrName>
                                        </p:attrNameLst>
                                      </p:cBhvr>
                                      <p:to>
                                        <p:strVal val="hidden"/>
                                      </p:to>
                                    </p:set>
                                  </p:childTnLst>
                                </p:cTn>
                              </p:par>
                              <p:par>
                                <p:cTn id="203" presetID="37" presetClass="exit" presetSubtype="0" fill="hold" nodeType="withEffect">
                                  <p:stCondLst>
                                    <p:cond delay="0"/>
                                  </p:stCondLst>
                                  <p:childTnLst>
                                    <p:animEffect transition="out" filter="fade">
                                      <p:cBhvr>
                                        <p:cTn id="204" dur="1000"/>
                                        <p:tgtEl>
                                          <p:spTgt spid="1031"/>
                                        </p:tgtEl>
                                      </p:cBhvr>
                                    </p:animEffect>
                                    <p:anim calcmode="lin" valueType="num">
                                      <p:cBhvr>
                                        <p:cTn id="205" dur="1000"/>
                                        <p:tgtEl>
                                          <p:spTgt spid="1031"/>
                                        </p:tgtEl>
                                        <p:attrNameLst>
                                          <p:attrName>ppt_x</p:attrName>
                                        </p:attrNameLst>
                                      </p:cBhvr>
                                      <p:tavLst>
                                        <p:tav tm="0">
                                          <p:val>
                                            <p:strVal val="ppt_x"/>
                                          </p:val>
                                        </p:tav>
                                        <p:tav tm="100000">
                                          <p:val>
                                            <p:strVal val="ppt_x"/>
                                          </p:val>
                                        </p:tav>
                                      </p:tavLst>
                                    </p:anim>
                                    <p:anim calcmode="lin" valueType="num">
                                      <p:cBhvr>
                                        <p:cTn id="206" dur="100" decel="100000"/>
                                        <p:tgtEl>
                                          <p:spTgt spid="1031"/>
                                        </p:tgtEl>
                                        <p:attrNameLst>
                                          <p:attrName>ppt_y</p:attrName>
                                        </p:attrNameLst>
                                      </p:cBhvr>
                                      <p:tavLst>
                                        <p:tav tm="0">
                                          <p:val>
                                            <p:strVal val="ppt_y"/>
                                          </p:val>
                                        </p:tav>
                                        <p:tav tm="100000">
                                          <p:val>
                                            <p:strVal val="ppt_y-.03"/>
                                          </p:val>
                                        </p:tav>
                                      </p:tavLst>
                                    </p:anim>
                                    <p:anim calcmode="lin" valueType="num">
                                      <p:cBhvr>
                                        <p:cTn id="207" dur="900" accel="100000">
                                          <p:stCondLst>
                                            <p:cond delay="100"/>
                                          </p:stCondLst>
                                        </p:cTn>
                                        <p:tgtEl>
                                          <p:spTgt spid="1031"/>
                                        </p:tgtEl>
                                        <p:attrNameLst>
                                          <p:attrName>ppt_y</p:attrName>
                                        </p:attrNameLst>
                                      </p:cBhvr>
                                      <p:tavLst>
                                        <p:tav tm="0">
                                          <p:val>
                                            <p:strVal val="ppt_y"/>
                                          </p:val>
                                        </p:tav>
                                        <p:tav tm="100000">
                                          <p:val>
                                            <p:strVal val="ppt_y+1"/>
                                          </p:val>
                                        </p:tav>
                                      </p:tavLst>
                                    </p:anim>
                                    <p:set>
                                      <p:cBhvr>
                                        <p:cTn id="208" dur="1" fill="hold">
                                          <p:stCondLst>
                                            <p:cond delay="999"/>
                                          </p:stCondLst>
                                        </p:cTn>
                                        <p:tgtEl>
                                          <p:spTgt spid="1031"/>
                                        </p:tgtEl>
                                        <p:attrNameLst>
                                          <p:attrName>style.visibility</p:attrName>
                                        </p:attrNameLst>
                                      </p:cBhvr>
                                      <p:to>
                                        <p:strVal val="hidden"/>
                                      </p:to>
                                    </p:set>
                                  </p:childTnLst>
                                </p:cTn>
                              </p:par>
                              <p:par>
                                <p:cTn id="209" presetID="37" presetClass="exit" presetSubtype="0" fill="hold" grpId="1" nodeType="withEffect">
                                  <p:stCondLst>
                                    <p:cond delay="0"/>
                                  </p:stCondLst>
                                  <p:childTnLst>
                                    <p:animEffect transition="out" filter="fade">
                                      <p:cBhvr>
                                        <p:cTn id="210" dur="1000"/>
                                        <p:tgtEl>
                                          <p:spTgt spid="23"/>
                                        </p:tgtEl>
                                      </p:cBhvr>
                                    </p:animEffect>
                                    <p:anim calcmode="lin" valueType="num">
                                      <p:cBhvr>
                                        <p:cTn id="211" dur="1000"/>
                                        <p:tgtEl>
                                          <p:spTgt spid="23"/>
                                        </p:tgtEl>
                                        <p:attrNameLst>
                                          <p:attrName>ppt_x</p:attrName>
                                        </p:attrNameLst>
                                      </p:cBhvr>
                                      <p:tavLst>
                                        <p:tav tm="0">
                                          <p:val>
                                            <p:strVal val="ppt_x"/>
                                          </p:val>
                                        </p:tav>
                                        <p:tav tm="100000">
                                          <p:val>
                                            <p:strVal val="ppt_x"/>
                                          </p:val>
                                        </p:tav>
                                      </p:tavLst>
                                    </p:anim>
                                    <p:anim calcmode="lin" valueType="num">
                                      <p:cBhvr>
                                        <p:cTn id="212" dur="100" decel="100000"/>
                                        <p:tgtEl>
                                          <p:spTgt spid="23"/>
                                        </p:tgtEl>
                                        <p:attrNameLst>
                                          <p:attrName>ppt_y</p:attrName>
                                        </p:attrNameLst>
                                      </p:cBhvr>
                                      <p:tavLst>
                                        <p:tav tm="0">
                                          <p:val>
                                            <p:strVal val="ppt_y"/>
                                          </p:val>
                                        </p:tav>
                                        <p:tav tm="100000">
                                          <p:val>
                                            <p:strVal val="ppt_y-.03"/>
                                          </p:val>
                                        </p:tav>
                                      </p:tavLst>
                                    </p:anim>
                                    <p:anim calcmode="lin" valueType="num">
                                      <p:cBhvr>
                                        <p:cTn id="213" dur="900" accel="100000">
                                          <p:stCondLst>
                                            <p:cond delay="100"/>
                                          </p:stCondLst>
                                        </p:cTn>
                                        <p:tgtEl>
                                          <p:spTgt spid="23"/>
                                        </p:tgtEl>
                                        <p:attrNameLst>
                                          <p:attrName>ppt_y</p:attrName>
                                        </p:attrNameLst>
                                      </p:cBhvr>
                                      <p:tavLst>
                                        <p:tav tm="0">
                                          <p:val>
                                            <p:strVal val="ppt_y"/>
                                          </p:val>
                                        </p:tav>
                                        <p:tav tm="100000">
                                          <p:val>
                                            <p:strVal val="ppt_y+1"/>
                                          </p:val>
                                        </p:tav>
                                      </p:tavLst>
                                    </p:anim>
                                    <p:set>
                                      <p:cBhvr>
                                        <p:cTn id="214" dur="1" fill="hold">
                                          <p:stCondLst>
                                            <p:cond delay="999"/>
                                          </p:stCondLst>
                                        </p:cTn>
                                        <p:tgtEl>
                                          <p:spTgt spid="23"/>
                                        </p:tgtEl>
                                        <p:attrNameLst>
                                          <p:attrName>style.visibility</p:attrName>
                                        </p:attrNameLst>
                                      </p:cBhvr>
                                      <p:to>
                                        <p:strVal val="hidden"/>
                                      </p:to>
                                    </p:set>
                                  </p:childTnLst>
                                </p:cTn>
                              </p:par>
                              <p:par>
                                <p:cTn id="215" presetID="37" presetClass="exit" presetSubtype="0" fill="hold" nodeType="withEffect">
                                  <p:stCondLst>
                                    <p:cond delay="0"/>
                                  </p:stCondLst>
                                  <p:childTnLst>
                                    <p:animEffect transition="out" filter="fade">
                                      <p:cBhvr>
                                        <p:cTn id="216" dur="1000"/>
                                        <p:tgtEl>
                                          <p:spTgt spid="1035"/>
                                        </p:tgtEl>
                                      </p:cBhvr>
                                    </p:animEffect>
                                    <p:anim calcmode="lin" valueType="num">
                                      <p:cBhvr>
                                        <p:cTn id="217" dur="1000"/>
                                        <p:tgtEl>
                                          <p:spTgt spid="1035"/>
                                        </p:tgtEl>
                                        <p:attrNameLst>
                                          <p:attrName>ppt_x</p:attrName>
                                        </p:attrNameLst>
                                      </p:cBhvr>
                                      <p:tavLst>
                                        <p:tav tm="0">
                                          <p:val>
                                            <p:strVal val="ppt_x"/>
                                          </p:val>
                                        </p:tav>
                                        <p:tav tm="100000">
                                          <p:val>
                                            <p:strVal val="ppt_x"/>
                                          </p:val>
                                        </p:tav>
                                      </p:tavLst>
                                    </p:anim>
                                    <p:anim calcmode="lin" valueType="num">
                                      <p:cBhvr>
                                        <p:cTn id="218" dur="100" decel="100000"/>
                                        <p:tgtEl>
                                          <p:spTgt spid="1035"/>
                                        </p:tgtEl>
                                        <p:attrNameLst>
                                          <p:attrName>ppt_y</p:attrName>
                                        </p:attrNameLst>
                                      </p:cBhvr>
                                      <p:tavLst>
                                        <p:tav tm="0">
                                          <p:val>
                                            <p:strVal val="ppt_y"/>
                                          </p:val>
                                        </p:tav>
                                        <p:tav tm="100000">
                                          <p:val>
                                            <p:strVal val="ppt_y-.03"/>
                                          </p:val>
                                        </p:tav>
                                      </p:tavLst>
                                    </p:anim>
                                    <p:anim calcmode="lin" valueType="num">
                                      <p:cBhvr>
                                        <p:cTn id="219" dur="900" accel="100000">
                                          <p:stCondLst>
                                            <p:cond delay="100"/>
                                          </p:stCondLst>
                                        </p:cTn>
                                        <p:tgtEl>
                                          <p:spTgt spid="1035"/>
                                        </p:tgtEl>
                                        <p:attrNameLst>
                                          <p:attrName>ppt_y</p:attrName>
                                        </p:attrNameLst>
                                      </p:cBhvr>
                                      <p:tavLst>
                                        <p:tav tm="0">
                                          <p:val>
                                            <p:strVal val="ppt_y"/>
                                          </p:val>
                                        </p:tav>
                                        <p:tav tm="100000">
                                          <p:val>
                                            <p:strVal val="ppt_y+1"/>
                                          </p:val>
                                        </p:tav>
                                      </p:tavLst>
                                    </p:anim>
                                    <p:set>
                                      <p:cBhvr>
                                        <p:cTn id="220" dur="1" fill="hold">
                                          <p:stCondLst>
                                            <p:cond delay="999"/>
                                          </p:stCondLst>
                                        </p:cTn>
                                        <p:tgtEl>
                                          <p:spTgt spid="1035"/>
                                        </p:tgtEl>
                                        <p:attrNameLst>
                                          <p:attrName>style.visibility</p:attrName>
                                        </p:attrNameLst>
                                      </p:cBhvr>
                                      <p:to>
                                        <p:strVal val="hidden"/>
                                      </p:to>
                                    </p:set>
                                  </p:childTnLst>
                                </p:cTn>
                              </p:par>
                            </p:childTnLst>
                          </p:cTn>
                        </p:par>
                      </p:childTnLst>
                    </p:cTn>
                  </p:par>
                  <p:par>
                    <p:cTn id="221" fill="hold">
                      <p:stCondLst>
                        <p:cond delay="indefinite"/>
                      </p:stCondLst>
                      <p:childTnLst>
                        <p:par>
                          <p:cTn id="222" fill="hold">
                            <p:stCondLst>
                              <p:cond delay="0"/>
                            </p:stCondLst>
                            <p:childTnLst>
                              <p:par>
                                <p:cTn id="223" presetID="37" presetClass="entr" presetSubtype="0" fill="hold" grpId="0" nodeType="clickEffect">
                                  <p:stCondLst>
                                    <p:cond delay="0"/>
                                  </p:stCondLst>
                                  <p:childTnLst>
                                    <p:set>
                                      <p:cBhvr>
                                        <p:cTn id="224" dur="1" fill="hold">
                                          <p:stCondLst>
                                            <p:cond delay="0"/>
                                          </p:stCondLst>
                                        </p:cTn>
                                        <p:tgtEl>
                                          <p:spTgt spid="2055"/>
                                        </p:tgtEl>
                                        <p:attrNameLst>
                                          <p:attrName>style.visibility</p:attrName>
                                        </p:attrNameLst>
                                      </p:cBhvr>
                                      <p:to>
                                        <p:strVal val="visible"/>
                                      </p:to>
                                    </p:set>
                                    <p:animEffect transition="in" filter="fade">
                                      <p:cBhvr>
                                        <p:cTn id="225" dur="1000"/>
                                        <p:tgtEl>
                                          <p:spTgt spid="2055"/>
                                        </p:tgtEl>
                                      </p:cBhvr>
                                    </p:animEffect>
                                    <p:anim calcmode="lin" valueType="num">
                                      <p:cBhvr>
                                        <p:cTn id="226" dur="1000" fill="hold"/>
                                        <p:tgtEl>
                                          <p:spTgt spid="2055"/>
                                        </p:tgtEl>
                                        <p:attrNameLst>
                                          <p:attrName>ppt_x</p:attrName>
                                        </p:attrNameLst>
                                      </p:cBhvr>
                                      <p:tavLst>
                                        <p:tav tm="0">
                                          <p:val>
                                            <p:strVal val="#ppt_x"/>
                                          </p:val>
                                        </p:tav>
                                        <p:tav tm="100000">
                                          <p:val>
                                            <p:strVal val="#ppt_x"/>
                                          </p:val>
                                        </p:tav>
                                      </p:tavLst>
                                    </p:anim>
                                    <p:anim calcmode="lin" valueType="num">
                                      <p:cBhvr>
                                        <p:cTn id="227" dur="900" decel="100000" fill="hold"/>
                                        <p:tgtEl>
                                          <p:spTgt spid="2055"/>
                                        </p:tgtEl>
                                        <p:attrNameLst>
                                          <p:attrName>ppt_y</p:attrName>
                                        </p:attrNameLst>
                                      </p:cBhvr>
                                      <p:tavLst>
                                        <p:tav tm="0">
                                          <p:val>
                                            <p:strVal val="#ppt_y+1"/>
                                          </p:val>
                                        </p:tav>
                                        <p:tav tm="100000">
                                          <p:val>
                                            <p:strVal val="#ppt_y-.03"/>
                                          </p:val>
                                        </p:tav>
                                      </p:tavLst>
                                    </p:anim>
                                    <p:anim calcmode="lin" valueType="num">
                                      <p:cBhvr>
                                        <p:cTn id="228" dur="100" accel="100000" fill="hold">
                                          <p:stCondLst>
                                            <p:cond delay="900"/>
                                          </p:stCondLst>
                                        </p:cTn>
                                        <p:tgtEl>
                                          <p:spTgt spid="2055"/>
                                        </p:tgtEl>
                                        <p:attrNameLst>
                                          <p:attrName>ppt_y</p:attrName>
                                        </p:attrNameLst>
                                      </p:cBhvr>
                                      <p:tavLst>
                                        <p:tav tm="0">
                                          <p:val>
                                            <p:strVal val="#ppt_y-.03"/>
                                          </p:val>
                                        </p:tav>
                                        <p:tav tm="100000">
                                          <p:val>
                                            <p:strVal val="#ppt_y"/>
                                          </p:val>
                                        </p:tav>
                                      </p:tavLst>
                                    </p:anim>
                                  </p:childTnLst>
                                </p:cTn>
                              </p:par>
                            </p:childTnLst>
                          </p:cTn>
                        </p:par>
                      </p:childTnLst>
                    </p:cTn>
                  </p:par>
                  <p:par>
                    <p:cTn id="229" fill="hold">
                      <p:stCondLst>
                        <p:cond delay="indefinite"/>
                      </p:stCondLst>
                      <p:childTnLst>
                        <p:par>
                          <p:cTn id="230" fill="hold">
                            <p:stCondLst>
                              <p:cond delay="0"/>
                            </p:stCondLst>
                            <p:childTnLst>
                              <p:par>
                                <p:cTn id="231" presetID="37" presetClass="exit" presetSubtype="0" fill="hold" grpId="1" nodeType="clickEffect">
                                  <p:stCondLst>
                                    <p:cond delay="0"/>
                                  </p:stCondLst>
                                  <p:childTnLst>
                                    <p:animEffect transition="out" filter="fade">
                                      <p:cBhvr>
                                        <p:cTn id="232" dur="1000"/>
                                        <p:tgtEl>
                                          <p:spTgt spid="2055"/>
                                        </p:tgtEl>
                                      </p:cBhvr>
                                    </p:animEffect>
                                    <p:anim calcmode="lin" valueType="num">
                                      <p:cBhvr>
                                        <p:cTn id="233" dur="1000"/>
                                        <p:tgtEl>
                                          <p:spTgt spid="2055"/>
                                        </p:tgtEl>
                                        <p:attrNameLst>
                                          <p:attrName>ppt_x</p:attrName>
                                        </p:attrNameLst>
                                      </p:cBhvr>
                                      <p:tavLst>
                                        <p:tav tm="0">
                                          <p:val>
                                            <p:strVal val="ppt_x"/>
                                          </p:val>
                                        </p:tav>
                                        <p:tav tm="100000">
                                          <p:val>
                                            <p:strVal val="ppt_x"/>
                                          </p:val>
                                        </p:tav>
                                      </p:tavLst>
                                    </p:anim>
                                    <p:anim calcmode="lin" valueType="num">
                                      <p:cBhvr>
                                        <p:cTn id="234" dur="100" decel="100000"/>
                                        <p:tgtEl>
                                          <p:spTgt spid="2055"/>
                                        </p:tgtEl>
                                        <p:attrNameLst>
                                          <p:attrName>ppt_y</p:attrName>
                                        </p:attrNameLst>
                                      </p:cBhvr>
                                      <p:tavLst>
                                        <p:tav tm="0">
                                          <p:val>
                                            <p:strVal val="ppt_y"/>
                                          </p:val>
                                        </p:tav>
                                        <p:tav tm="100000">
                                          <p:val>
                                            <p:strVal val="ppt_y-.03"/>
                                          </p:val>
                                        </p:tav>
                                      </p:tavLst>
                                    </p:anim>
                                    <p:anim calcmode="lin" valueType="num">
                                      <p:cBhvr>
                                        <p:cTn id="235" dur="900" accel="100000">
                                          <p:stCondLst>
                                            <p:cond delay="100"/>
                                          </p:stCondLst>
                                        </p:cTn>
                                        <p:tgtEl>
                                          <p:spTgt spid="2055"/>
                                        </p:tgtEl>
                                        <p:attrNameLst>
                                          <p:attrName>ppt_y</p:attrName>
                                        </p:attrNameLst>
                                      </p:cBhvr>
                                      <p:tavLst>
                                        <p:tav tm="0">
                                          <p:val>
                                            <p:strVal val="ppt_y"/>
                                          </p:val>
                                        </p:tav>
                                        <p:tav tm="100000">
                                          <p:val>
                                            <p:strVal val="ppt_y+1"/>
                                          </p:val>
                                        </p:tav>
                                      </p:tavLst>
                                    </p:anim>
                                    <p:set>
                                      <p:cBhvr>
                                        <p:cTn id="236" dur="1" fill="hold">
                                          <p:stCondLst>
                                            <p:cond delay="999"/>
                                          </p:stCondLst>
                                        </p:cTn>
                                        <p:tgtEl>
                                          <p:spTgt spid="2055"/>
                                        </p:tgtEl>
                                        <p:attrNameLst>
                                          <p:attrName>style.visibility</p:attrName>
                                        </p:attrNameLst>
                                      </p:cBhvr>
                                      <p:to>
                                        <p:strVal val="hidden"/>
                                      </p:to>
                                    </p:set>
                                  </p:childTnLst>
                                </p:cTn>
                              </p:par>
                            </p:childTnLst>
                          </p:cTn>
                        </p:par>
                      </p:childTnLst>
                    </p:cTn>
                  </p:par>
                  <p:par>
                    <p:cTn id="237" fill="hold">
                      <p:stCondLst>
                        <p:cond delay="indefinite"/>
                      </p:stCondLst>
                      <p:childTnLst>
                        <p:par>
                          <p:cTn id="238" fill="hold">
                            <p:stCondLst>
                              <p:cond delay="0"/>
                            </p:stCondLst>
                            <p:childTnLst>
                              <p:par>
                                <p:cTn id="239" presetID="37" presetClass="entr" presetSubtype="0" fill="hold" grpId="0" nodeType="clickEffect">
                                  <p:stCondLst>
                                    <p:cond delay="0"/>
                                  </p:stCondLst>
                                  <p:childTnLst>
                                    <p:set>
                                      <p:cBhvr>
                                        <p:cTn id="240" dur="1" fill="hold">
                                          <p:stCondLst>
                                            <p:cond delay="0"/>
                                          </p:stCondLst>
                                        </p:cTn>
                                        <p:tgtEl>
                                          <p:spTgt spid="2054"/>
                                        </p:tgtEl>
                                        <p:attrNameLst>
                                          <p:attrName>style.visibility</p:attrName>
                                        </p:attrNameLst>
                                      </p:cBhvr>
                                      <p:to>
                                        <p:strVal val="visible"/>
                                      </p:to>
                                    </p:set>
                                    <p:animEffect transition="in" filter="fade">
                                      <p:cBhvr>
                                        <p:cTn id="241" dur="1000"/>
                                        <p:tgtEl>
                                          <p:spTgt spid="2054"/>
                                        </p:tgtEl>
                                      </p:cBhvr>
                                    </p:animEffect>
                                    <p:anim calcmode="lin" valueType="num">
                                      <p:cBhvr>
                                        <p:cTn id="242" dur="1000" fill="hold"/>
                                        <p:tgtEl>
                                          <p:spTgt spid="2054"/>
                                        </p:tgtEl>
                                        <p:attrNameLst>
                                          <p:attrName>ppt_x</p:attrName>
                                        </p:attrNameLst>
                                      </p:cBhvr>
                                      <p:tavLst>
                                        <p:tav tm="0">
                                          <p:val>
                                            <p:strVal val="#ppt_x"/>
                                          </p:val>
                                        </p:tav>
                                        <p:tav tm="100000">
                                          <p:val>
                                            <p:strVal val="#ppt_x"/>
                                          </p:val>
                                        </p:tav>
                                      </p:tavLst>
                                    </p:anim>
                                    <p:anim calcmode="lin" valueType="num">
                                      <p:cBhvr>
                                        <p:cTn id="243" dur="900" decel="100000" fill="hold"/>
                                        <p:tgtEl>
                                          <p:spTgt spid="2054"/>
                                        </p:tgtEl>
                                        <p:attrNameLst>
                                          <p:attrName>ppt_y</p:attrName>
                                        </p:attrNameLst>
                                      </p:cBhvr>
                                      <p:tavLst>
                                        <p:tav tm="0">
                                          <p:val>
                                            <p:strVal val="#ppt_y+1"/>
                                          </p:val>
                                        </p:tav>
                                        <p:tav tm="100000">
                                          <p:val>
                                            <p:strVal val="#ppt_y-.03"/>
                                          </p:val>
                                        </p:tav>
                                      </p:tavLst>
                                    </p:anim>
                                    <p:anim calcmode="lin" valueType="num">
                                      <p:cBhvr>
                                        <p:cTn id="244" dur="100" accel="100000" fill="hold">
                                          <p:stCondLst>
                                            <p:cond delay="900"/>
                                          </p:stCondLst>
                                        </p:cTn>
                                        <p:tgtEl>
                                          <p:spTgt spid="2054"/>
                                        </p:tgtEl>
                                        <p:attrNameLst>
                                          <p:attrName>ppt_y</p:attrName>
                                        </p:attrNameLst>
                                      </p:cBhvr>
                                      <p:tavLst>
                                        <p:tav tm="0">
                                          <p:val>
                                            <p:strVal val="#ppt_y-.03"/>
                                          </p:val>
                                        </p:tav>
                                        <p:tav tm="100000">
                                          <p:val>
                                            <p:strVal val="#ppt_y"/>
                                          </p:val>
                                        </p:tav>
                                      </p:tavLst>
                                    </p:anim>
                                  </p:childTnLst>
                                </p:cTn>
                              </p:par>
                            </p:childTnLst>
                          </p:cTn>
                        </p:par>
                      </p:childTnLst>
                    </p:cTn>
                  </p:par>
                  <p:par>
                    <p:cTn id="245" fill="hold">
                      <p:stCondLst>
                        <p:cond delay="indefinite"/>
                      </p:stCondLst>
                      <p:childTnLst>
                        <p:par>
                          <p:cTn id="246" fill="hold">
                            <p:stCondLst>
                              <p:cond delay="0"/>
                            </p:stCondLst>
                            <p:childTnLst>
                              <p:par>
                                <p:cTn id="247" presetID="37" presetClass="exit" presetSubtype="0" fill="hold" grpId="1" nodeType="clickEffect">
                                  <p:stCondLst>
                                    <p:cond delay="0"/>
                                  </p:stCondLst>
                                  <p:childTnLst>
                                    <p:animEffect transition="out" filter="fade">
                                      <p:cBhvr>
                                        <p:cTn id="248" dur="1000"/>
                                        <p:tgtEl>
                                          <p:spTgt spid="2054"/>
                                        </p:tgtEl>
                                      </p:cBhvr>
                                    </p:animEffect>
                                    <p:anim calcmode="lin" valueType="num">
                                      <p:cBhvr>
                                        <p:cTn id="249" dur="1000"/>
                                        <p:tgtEl>
                                          <p:spTgt spid="2054"/>
                                        </p:tgtEl>
                                        <p:attrNameLst>
                                          <p:attrName>ppt_x</p:attrName>
                                        </p:attrNameLst>
                                      </p:cBhvr>
                                      <p:tavLst>
                                        <p:tav tm="0">
                                          <p:val>
                                            <p:strVal val="ppt_x"/>
                                          </p:val>
                                        </p:tav>
                                        <p:tav tm="100000">
                                          <p:val>
                                            <p:strVal val="ppt_x"/>
                                          </p:val>
                                        </p:tav>
                                      </p:tavLst>
                                    </p:anim>
                                    <p:anim calcmode="lin" valueType="num">
                                      <p:cBhvr>
                                        <p:cTn id="250" dur="100" decel="100000"/>
                                        <p:tgtEl>
                                          <p:spTgt spid="2054"/>
                                        </p:tgtEl>
                                        <p:attrNameLst>
                                          <p:attrName>ppt_y</p:attrName>
                                        </p:attrNameLst>
                                      </p:cBhvr>
                                      <p:tavLst>
                                        <p:tav tm="0">
                                          <p:val>
                                            <p:strVal val="ppt_y"/>
                                          </p:val>
                                        </p:tav>
                                        <p:tav tm="100000">
                                          <p:val>
                                            <p:strVal val="ppt_y-.03"/>
                                          </p:val>
                                        </p:tav>
                                      </p:tavLst>
                                    </p:anim>
                                    <p:anim calcmode="lin" valueType="num">
                                      <p:cBhvr>
                                        <p:cTn id="251" dur="900" accel="100000">
                                          <p:stCondLst>
                                            <p:cond delay="100"/>
                                          </p:stCondLst>
                                        </p:cTn>
                                        <p:tgtEl>
                                          <p:spTgt spid="2054"/>
                                        </p:tgtEl>
                                        <p:attrNameLst>
                                          <p:attrName>ppt_y</p:attrName>
                                        </p:attrNameLst>
                                      </p:cBhvr>
                                      <p:tavLst>
                                        <p:tav tm="0">
                                          <p:val>
                                            <p:strVal val="ppt_y"/>
                                          </p:val>
                                        </p:tav>
                                        <p:tav tm="100000">
                                          <p:val>
                                            <p:strVal val="ppt_y+1"/>
                                          </p:val>
                                        </p:tav>
                                      </p:tavLst>
                                    </p:anim>
                                    <p:set>
                                      <p:cBhvr>
                                        <p:cTn id="252" dur="1" fill="hold">
                                          <p:stCondLst>
                                            <p:cond delay="999"/>
                                          </p:stCondLst>
                                        </p:cTn>
                                        <p:tgtEl>
                                          <p:spTgt spid="2054"/>
                                        </p:tgtEl>
                                        <p:attrNameLst>
                                          <p:attrName>style.visibility</p:attrName>
                                        </p:attrNameLst>
                                      </p:cBhvr>
                                      <p:to>
                                        <p:strVal val="hidden"/>
                                      </p:to>
                                    </p:set>
                                  </p:childTnLst>
                                </p:cTn>
                              </p:par>
                            </p:childTnLst>
                          </p:cTn>
                        </p:par>
                      </p:childTnLst>
                    </p:cTn>
                  </p:par>
                  <p:par>
                    <p:cTn id="253" fill="hold">
                      <p:stCondLst>
                        <p:cond delay="indefinite"/>
                      </p:stCondLst>
                      <p:childTnLst>
                        <p:par>
                          <p:cTn id="254" fill="hold">
                            <p:stCondLst>
                              <p:cond delay="0"/>
                            </p:stCondLst>
                            <p:childTnLst>
                              <p:par>
                                <p:cTn id="255" presetID="37" presetClass="entr" presetSubtype="0" fill="hold" grpId="0" nodeType="clickEffect">
                                  <p:stCondLst>
                                    <p:cond delay="0"/>
                                  </p:stCondLst>
                                  <p:childTnLst>
                                    <p:set>
                                      <p:cBhvr>
                                        <p:cTn id="256" dur="1" fill="hold">
                                          <p:stCondLst>
                                            <p:cond delay="0"/>
                                          </p:stCondLst>
                                        </p:cTn>
                                        <p:tgtEl>
                                          <p:spTgt spid="14342"/>
                                        </p:tgtEl>
                                        <p:attrNameLst>
                                          <p:attrName>style.visibility</p:attrName>
                                        </p:attrNameLst>
                                      </p:cBhvr>
                                      <p:to>
                                        <p:strVal val="visible"/>
                                      </p:to>
                                    </p:set>
                                    <p:animEffect transition="in" filter="fade">
                                      <p:cBhvr>
                                        <p:cTn id="257" dur="1000"/>
                                        <p:tgtEl>
                                          <p:spTgt spid="14342"/>
                                        </p:tgtEl>
                                      </p:cBhvr>
                                    </p:animEffect>
                                    <p:anim calcmode="lin" valueType="num">
                                      <p:cBhvr>
                                        <p:cTn id="258" dur="1000" fill="hold"/>
                                        <p:tgtEl>
                                          <p:spTgt spid="14342"/>
                                        </p:tgtEl>
                                        <p:attrNameLst>
                                          <p:attrName>ppt_x</p:attrName>
                                        </p:attrNameLst>
                                      </p:cBhvr>
                                      <p:tavLst>
                                        <p:tav tm="0">
                                          <p:val>
                                            <p:strVal val="#ppt_x"/>
                                          </p:val>
                                        </p:tav>
                                        <p:tav tm="100000">
                                          <p:val>
                                            <p:strVal val="#ppt_x"/>
                                          </p:val>
                                        </p:tav>
                                      </p:tavLst>
                                    </p:anim>
                                    <p:anim calcmode="lin" valueType="num">
                                      <p:cBhvr>
                                        <p:cTn id="259" dur="900" decel="100000" fill="hold"/>
                                        <p:tgtEl>
                                          <p:spTgt spid="14342"/>
                                        </p:tgtEl>
                                        <p:attrNameLst>
                                          <p:attrName>ppt_y</p:attrName>
                                        </p:attrNameLst>
                                      </p:cBhvr>
                                      <p:tavLst>
                                        <p:tav tm="0">
                                          <p:val>
                                            <p:strVal val="#ppt_y+1"/>
                                          </p:val>
                                        </p:tav>
                                        <p:tav tm="100000">
                                          <p:val>
                                            <p:strVal val="#ppt_y-.03"/>
                                          </p:val>
                                        </p:tav>
                                      </p:tavLst>
                                    </p:anim>
                                    <p:anim calcmode="lin" valueType="num">
                                      <p:cBhvr>
                                        <p:cTn id="260" dur="100" accel="100000" fill="hold">
                                          <p:stCondLst>
                                            <p:cond delay="900"/>
                                          </p:stCondLst>
                                        </p:cTn>
                                        <p:tgtEl>
                                          <p:spTgt spid="14342"/>
                                        </p:tgtEl>
                                        <p:attrNameLst>
                                          <p:attrName>ppt_y</p:attrName>
                                        </p:attrNameLst>
                                      </p:cBhvr>
                                      <p:tavLst>
                                        <p:tav tm="0">
                                          <p:val>
                                            <p:strVal val="#ppt_y-.03"/>
                                          </p:val>
                                        </p:tav>
                                        <p:tav tm="100000">
                                          <p:val>
                                            <p:strVal val="#ppt_y"/>
                                          </p:val>
                                        </p:tav>
                                      </p:tavLst>
                                    </p:anim>
                                  </p:childTnLst>
                                </p:cTn>
                              </p:par>
                              <p:par>
                                <p:cTn id="261" presetID="37" presetClass="entr" presetSubtype="0" fill="hold" nodeType="withEffect">
                                  <p:stCondLst>
                                    <p:cond delay="0"/>
                                  </p:stCondLst>
                                  <p:childTnLst>
                                    <p:set>
                                      <p:cBhvr>
                                        <p:cTn id="262" dur="1" fill="hold">
                                          <p:stCondLst>
                                            <p:cond delay="0"/>
                                          </p:stCondLst>
                                        </p:cTn>
                                        <p:tgtEl>
                                          <p:spTgt spid="14340"/>
                                        </p:tgtEl>
                                        <p:attrNameLst>
                                          <p:attrName>style.visibility</p:attrName>
                                        </p:attrNameLst>
                                      </p:cBhvr>
                                      <p:to>
                                        <p:strVal val="visible"/>
                                      </p:to>
                                    </p:set>
                                    <p:animEffect transition="in" filter="fade">
                                      <p:cBhvr>
                                        <p:cTn id="263" dur="1000"/>
                                        <p:tgtEl>
                                          <p:spTgt spid="14340"/>
                                        </p:tgtEl>
                                      </p:cBhvr>
                                    </p:animEffect>
                                    <p:anim calcmode="lin" valueType="num">
                                      <p:cBhvr>
                                        <p:cTn id="264" dur="1000" fill="hold"/>
                                        <p:tgtEl>
                                          <p:spTgt spid="14340"/>
                                        </p:tgtEl>
                                        <p:attrNameLst>
                                          <p:attrName>ppt_x</p:attrName>
                                        </p:attrNameLst>
                                      </p:cBhvr>
                                      <p:tavLst>
                                        <p:tav tm="0">
                                          <p:val>
                                            <p:strVal val="#ppt_x"/>
                                          </p:val>
                                        </p:tav>
                                        <p:tav tm="100000">
                                          <p:val>
                                            <p:strVal val="#ppt_x"/>
                                          </p:val>
                                        </p:tav>
                                      </p:tavLst>
                                    </p:anim>
                                    <p:anim calcmode="lin" valueType="num">
                                      <p:cBhvr>
                                        <p:cTn id="265" dur="900" decel="100000" fill="hold"/>
                                        <p:tgtEl>
                                          <p:spTgt spid="14340"/>
                                        </p:tgtEl>
                                        <p:attrNameLst>
                                          <p:attrName>ppt_y</p:attrName>
                                        </p:attrNameLst>
                                      </p:cBhvr>
                                      <p:tavLst>
                                        <p:tav tm="0">
                                          <p:val>
                                            <p:strVal val="#ppt_y+1"/>
                                          </p:val>
                                        </p:tav>
                                        <p:tav tm="100000">
                                          <p:val>
                                            <p:strVal val="#ppt_y-.03"/>
                                          </p:val>
                                        </p:tav>
                                      </p:tavLst>
                                    </p:anim>
                                    <p:anim calcmode="lin" valueType="num">
                                      <p:cBhvr>
                                        <p:cTn id="266" dur="100" accel="100000" fill="hold">
                                          <p:stCondLst>
                                            <p:cond delay="900"/>
                                          </p:stCondLst>
                                        </p:cTn>
                                        <p:tgtEl>
                                          <p:spTgt spid="14340"/>
                                        </p:tgtEl>
                                        <p:attrNameLst>
                                          <p:attrName>ppt_y</p:attrName>
                                        </p:attrNameLst>
                                      </p:cBhvr>
                                      <p:tavLst>
                                        <p:tav tm="0">
                                          <p:val>
                                            <p:strVal val="#ppt_y-.03"/>
                                          </p:val>
                                        </p:tav>
                                        <p:tav tm="100000">
                                          <p:val>
                                            <p:strVal val="#ppt_y"/>
                                          </p:val>
                                        </p:tav>
                                      </p:tavLst>
                                    </p:anim>
                                  </p:childTnLst>
                                </p:cTn>
                              </p:par>
                            </p:childTnLst>
                          </p:cTn>
                        </p:par>
                      </p:childTnLst>
                    </p:cTn>
                  </p:par>
                  <p:par>
                    <p:cTn id="267" fill="hold">
                      <p:stCondLst>
                        <p:cond delay="indefinite"/>
                      </p:stCondLst>
                      <p:childTnLst>
                        <p:par>
                          <p:cTn id="268" fill="hold">
                            <p:stCondLst>
                              <p:cond delay="0"/>
                            </p:stCondLst>
                            <p:childTnLst>
                              <p:par>
                                <p:cTn id="269" presetID="37" presetClass="entr" presetSubtype="0" fill="hold" grpId="0" nodeType="clickEffect">
                                  <p:stCondLst>
                                    <p:cond delay="0"/>
                                  </p:stCondLst>
                                  <p:childTnLst>
                                    <p:set>
                                      <p:cBhvr>
                                        <p:cTn id="270" dur="1" fill="hold">
                                          <p:stCondLst>
                                            <p:cond delay="0"/>
                                          </p:stCondLst>
                                        </p:cTn>
                                        <p:tgtEl>
                                          <p:spTgt spid="14343"/>
                                        </p:tgtEl>
                                        <p:attrNameLst>
                                          <p:attrName>style.visibility</p:attrName>
                                        </p:attrNameLst>
                                      </p:cBhvr>
                                      <p:to>
                                        <p:strVal val="visible"/>
                                      </p:to>
                                    </p:set>
                                    <p:animEffect transition="in" filter="fade">
                                      <p:cBhvr>
                                        <p:cTn id="271" dur="1000"/>
                                        <p:tgtEl>
                                          <p:spTgt spid="14343"/>
                                        </p:tgtEl>
                                      </p:cBhvr>
                                    </p:animEffect>
                                    <p:anim calcmode="lin" valueType="num">
                                      <p:cBhvr>
                                        <p:cTn id="272" dur="1000" fill="hold"/>
                                        <p:tgtEl>
                                          <p:spTgt spid="14343"/>
                                        </p:tgtEl>
                                        <p:attrNameLst>
                                          <p:attrName>ppt_x</p:attrName>
                                        </p:attrNameLst>
                                      </p:cBhvr>
                                      <p:tavLst>
                                        <p:tav tm="0">
                                          <p:val>
                                            <p:strVal val="#ppt_x"/>
                                          </p:val>
                                        </p:tav>
                                        <p:tav tm="100000">
                                          <p:val>
                                            <p:strVal val="#ppt_x"/>
                                          </p:val>
                                        </p:tav>
                                      </p:tavLst>
                                    </p:anim>
                                    <p:anim calcmode="lin" valueType="num">
                                      <p:cBhvr>
                                        <p:cTn id="273" dur="900" decel="100000" fill="hold"/>
                                        <p:tgtEl>
                                          <p:spTgt spid="14343"/>
                                        </p:tgtEl>
                                        <p:attrNameLst>
                                          <p:attrName>ppt_y</p:attrName>
                                        </p:attrNameLst>
                                      </p:cBhvr>
                                      <p:tavLst>
                                        <p:tav tm="0">
                                          <p:val>
                                            <p:strVal val="#ppt_y+1"/>
                                          </p:val>
                                        </p:tav>
                                        <p:tav tm="100000">
                                          <p:val>
                                            <p:strVal val="#ppt_y-.03"/>
                                          </p:val>
                                        </p:tav>
                                      </p:tavLst>
                                    </p:anim>
                                    <p:anim calcmode="lin" valueType="num">
                                      <p:cBhvr>
                                        <p:cTn id="274" dur="100" accel="100000" fill="hold">
                                          <p:stCondLst>
                                            <p:cond delay="900"/>
                                          </p:stCondLst>
                                        </p:cTn>
                                        <p:tgtEl>
                                          <p:spTgt spid="14343"/>
                                        </p:tgtEl>
                                        <p:attrNameLst>
                                          <p:attrName>ppt_y</p:attrName>
                                        </p:attrNameLst>
                                      </p:cBhvr>
                                      <p:tavLst>
                                        <p:tav tm="0">
                                          <p:val>
                                            <p:strVal val="#ppt_y-.03"/>
                                          </p:val>
                                        </p:tav>
                                        <p:tav tm="100000">
                                          <p:val>
                                            <p:strVal val="#ppt_y"/>
                                          </p:val>
                                        </p:tav>
                                      </p:tavLst>
                                    </p:anim>
                                  </p:childTnLst>
                                </p:cTn>
                              </p:par>
                              <p:par>
                                <p:cTn id="275" presetID="37" presetClass="entr" presetSubtype="0" fill="hold" nodeType="withEffect">
                                  <p:stCondLst>
                                    <p:cond delay="0"/>
                                  </p:stCondLst>
                                  <p:childTnLst>
                                    <p:set>
                                      <p:cBhvr>
                                        <p:cTn id="276" dur="1" fill="hold">
                                          <p:stCondLst>
                                            <p:cond delay="0"/>
                                          </p:stCondLst>
                                        </p:cTn>
                                        <p:tgtEl>
                                          <p:spTgt spid="35"/>
                                        </p:tgtEl>
                                        <p:attrNameLst>
                                          <p:attrName>style.visibility</p:attrName>
                                        </p:attrNameLst>
                                      </p:cBhvr>
                                      <p:to>
                                        <p:strVal val="visible"/>
                                      </p:to>
                                    </p:set>
                                    <p:animEffect transition="in" filter="fade">
                                      <p:cBhvr>
                                        <p:cTn id="277" dur="1000"/>
                                        <p:tgtEl>
                                          <p:spTgt spid="35"/>
                                        </p:tgtEl>
                                      </p:cBhvr>
                                    </p:animEffect>
                                    <p:anim calcmode="lin" valueType="num">
                                      <p:cBhvr>
                                        <p:cTn id="278" dur="1000" fill="hold"/>
                                        <p:tgtEl>
                                          <p:spTgt spid="35"/>
                                        </p:tgtEl>
                                        <p:attrNameLst>
                                          <p:attrName>ppt_x</p:attrName>
                                        </p:attrNameLst>
                                      </p:cBhvr>
                                      <p:tavLst>
                                        <p:tav tm="0">
                                          <p:val>
                                            <p:strVal val="#ppt_x"/>
                                          </p:val>
                                        </p:tav>
                                        <p:tav tm="100000">
                                          <p:val>
                                            <p:strVal val="#ppt_x"/>
                                          </p:val>
                                        </p:tav>
                                      </p:tavLst>
                                    </p:anim>
                                    <p:anim calcmode="lin" valueType="num">
                                      <p:cBhvr>
                                        <p:cTn id="279" dur="900" decel="100000" fill="hold"/>
                                        <p:tgtEl>
                                          <p:spTgt spid="35"/>
                                        </p:tgtEl>
                                        <p:attrNameLst>
                                          <p:attrName>ppt_y</p:attrName>
                                        </p:attrNameLst>
                                      </p:cBhvr>
                                      <p:tavLst>
                                        <p:tav tm="0">
                                          <p:val>
                                            <p:strVal val="#ppt_y+1"/>
                                          </p:val>
                                        </p:tav>
                                        <p:tav tm="100000">
                                          <p:val>
                                            <p:strVal val="#ppt_y-.03"/>
                                          </p:val>
                                        </p:tav>
                                      </p:tavLst>
                                    </p:anim>
                                    <p:anim calcmode="lin" valueType="num">
                                      <p:cBhvr>
                                        <p:cTn id="280" dur="100" accel="100000" fill="hold">
                                          <p:stCondLst>
                                            <p:cond delay="900"/>
                                          </p:stCondLst>
                                        </p:cTn>
                                        <p:tgtEl>
                                          <p:spTgt spid="35"/>
                                        </p:tgtEl>
                                        <p:attrNameLst>
                                          <p:attrName>ppt_y</p:attrName>
                                        </p:attrNameLst>
                                      </p:cBhvr>
                                      <p:tavLst>
                                        <p:tav tm="0">
                                          <p:val>
                                            <p:strVal val="#ppt_y-.03"/>
                                          </p:val>
                                        </p:tav>
                                        <p:tav tm="100000">
                                          <p:val>
                                            <p:strVal val="#ppt_y"/>
                                          </p:val>
                                        </p:tav>
                                      </p:tavLst>
                                    </p:anim>
                                  </p:childTnLst>
                                </p:cTn>
                              </p:par>
                            </p:childTnLst>
                          </p:cTn>
                        </p:par>
                      </p:childTnLst>
                    </p:cTn>
                  </p:par>
                  <p:par>
                    <p:cTn id="281" fill="hold">
                      <p:stCondLst>
                        <p:cond delay="indefinite"/>
                      </p:stCondLst>
                      <p:childTnLst>
                        <p:par>
                          <p:cTn id="282" fill="hold">
                            <p:stCondLst>
                              <p:cond delay="0"/>
                            </p:stCondLst>
                            <p:childTnLst>
                              <p:par>
                                <p:cTn id="283" presetID="37" presetClass="exit" presetSubtype="0" fill="hold" nodeType="clickEffect">
                                  <p:stCondLst>
                                    <p:cond delay="0"/>
                                  </p:stCondLst>
                                  <p:childTnLst>
                                    <p:animEffect transition="out" filter="fade">
                                      <p:cBhvr>
                                        <p:cTn id="284" dur="1000"/>
                                        <p:tgtEl>
                                          <p:spTgt spid="14340"/>
                                        </p:tgtEl>
                                      </p:cBhvr>
                                    </p:animEffect>
                                    <p:anim calcmode="lin" valueType="num">
                                      <p:cBhvr>
                                        <p:cTn id="285" dur="1000"/>
                                        <p:tgtEl>
                                          <p:spTgt spid="14340"/>
                                        </p:tgtEl>
                                        <p:attrNameLst>
                                          <p:attrName>ppt_x</p:attrName>
                                        </p:attrNameLst>
                                      </p:cBhvr>
                                      <p:tavLst>
                                        <p:tav tm="0">
                                          <p:val>
                                            <p:strVal val="ppt_x"/>
                                          </p:val>
                                        </p:tav>
                                        <p:tav tm="100000">
                                          <p:val>
                                            <p:strVal val="ppt_x"/>
                                          </p:val>
                                        </p:tav>
                                      </p:tavLst>
                                    </p:anim>
                                    <p:anim calcmode="lin" valueType="num">
                                      <p:cBhvr>
                                        <p:cTn id="286" dur="100" decel="100000"/>
                                        <p:tgtEl>
                                          <p:spTgt spid="14340"/>
                                        </p:tgtEl>
                                        <p:attrNameLst>
                                          <p:attrName>ppt_y</p:attrName>
                                        </p:attrNameLst>
                                      </p:cBhvr>
                                      <p:tavLst>
                                        <p:tav tm="0">
                                          <p:val>
                                            <p:strVal val="ppt_y"/>
                                          </p:val>
                                        </p:tav>
                                        <p:tav tm="100000">
                                          <p:val>
                                            <p:strVal val="ppt_y-.03"/>
                                          </p:val>
                                        </p:tav>
                                      </p:tavLst>
                                    </p:anim>
                                    <p:anim calcmode="lin" valueType="num">
                                      <p:cBhvr>
                                        <p:cTn id="287" dur="900" accel="100000">
                                          <p:stCondLst>
                                            <p:cond delay="100"/>
                                          </p:stCondLst>
                                        </p:cTn>
                                        <p:tgtEl>
                                          <p:spTgt spid="14340"/>
                                        </p:tgtEl>
                                        <p:attrNameLst>
                                          <p:attrName>ppt_y</p:attrName>
                                        </p:attrNameLst>
                                      </p:cBhvr>
                                      <p:tavLst>
                                        <p:tav tm="0">
                                          <p:val>
                                            <p:strVal val="ppt_y"/>
                                          </p:val>
                                        </p:tav>
                                        <p:tav tm="100000">
                                          <p:val>
                                            <p:strVal val="ppt_y+1"/>
                                          </p:val>
                                        </p:tav>
                                      </p:tavLst>
                                    </p:anim>
                                    <p:set>
                                      <p:cBhvr>
                                        <p:cTn id="288" dur="1" fill="hold">
                                          <p:stCondLst>
                                            <p:cond delay="999"/>
                                          </p:stCondLst>
                                        </p:cTn>
                                        <p:tgtEl>
                                          <p:spTgt spid="14340"/>
                                        </p:tgtEl>
                                        <p:attrNameLst>
                                          <p:attrName>style.visibility</p:attrName>
                                        </p:attrNameLst>
                                      </p:cBhvr>
                                      <p:to>
                                        <p:strVal val="hidden"/>
                                      </p:to>
                                    </p:set>
                                  </p:childTnLst>
                                </p:cTn>
                              </p:par>
                              <p:par>
                                <p:cTn id="289" presetID="37" presetClass="exit" presetSubtype="0" fill="hold" grpId="1" nodeType="withEffect">
                                  <p:stCondLst>
                                    <p:cond delay="0"/>
                                  </p:stCondLst>
                                  <p:childTnLst>
                                    <p:animEffect transition="out" filter="fade">
                                      <p:cBhvr>
                                        <p:cTn id="290" dur="1000"/>
                                        <p:tgtEl>
                                          <p:spTgt spid="14342"/>
                                        </p:tgtEl>
                                      </p:cBhvr>
                                    </p:animEffect>
                                    <p:anim calcmode="lin" valueType="num">
                                      <p:cBhvr>
                                        <p:cTn id="291" dur="1000"/>
                                        <p:tgtEl>
                                          <p:spTgt spid="14342"/>
                                        </p:tgtEl>
                                        <p:attrNameLst>
                                          <p:attrName>ppt_x</p:attrName>
                                        </p:attrNameLst>
                                      </p:cBhvr>
                                      <p:tavLst>
                                        <p:tav tm="0">
                                          <p:val>
                                            <p:strVal val="ppt_x"/>
                                          </p:val>
                                        </p:tav>
                                        <p:tav tm="100000">
                                          <p:val>
                                            <p:strVal val="ppt_x"/>
                                          </p:val>
                                        </p:tav>
                                      </p:tavLst>
                                    </p:anim>
                                    <p:anim calcmode="lin" valueType="num">
                                      <p:cBhvr>
                                        <p:cTn id="292" dur="100" decel="100000"/>
                                        <p:tgtEl>
                                          <p:spTgt spid="14342"/>
                                        </p:tgtEl>
                                        <p:attrNameLst>
                                          <p:attrName>ppt_y</p:attrName>
                                        </p:attrNameLst>
                                      </p:cBhvr>
                                      <p:tavLst>
                                        <p:tav tm="0">
                                          <p:val>
                                            <p:strVal val="ppt_y"/>
                                          </p:val>
                                        </p:tav>
                                        <p:tav tm="100000">
                                          <p:val>
                                            <p:strVal val="ppt_y-.03"/>
                                          </p:val>
                                        </p:tav>
                                      </p:tavLst>
                                    </p:anim>
                                    <p:anim calcmode="lin" valueType="num">
                                      <p:cBhvr>
                                        <p:cTn id="293" dur="900" accel="100000">
                                          <p:stCondLst>
                                            <p:cond delay="100"/>
                                          </p:stCondLst>
                                        </p:cTn>
                                        <p:tgtEl>
                                          <p:spTgt spid="14342"/>
                                        </p:tgtEl>
                                        <p:attrNameLst>
                                          <p:attrName>ppt_y</p:attrName>
                                        </p:attrNameLst>
                                      </p:cBhvr>
                                      <p:tavLst>
                                        <p:tav tm="0">
                                          <p:val>
                                            <p:strVal val="ppt_y"/>
                                          </p:val>
                                        </p:tav>
                                        <p:tav tm="100000">
                                          <p:val>
                                            <p:strVal val="ppt_y+1"/>
                                          </p:val>
                                        </p:tav>
                                      </p:tavLst>
                                    </p:anim>
                                    <p:set>
                                      <p:cBhvr>
                                        <p:cTn id="294" dur="1" fill="hold">
                                          <p:stCondLst>
                                            <p:cond delay="999"/>
                                          </p:stCondLst>
                                        </p:cTn>
                                        <p:tgtEl>
                                          <p:spTgt spid="14342"/>
                                        </p:tgtEl>
                                        <p:attrNameLst>
                                          <p:attrName>style.visibility</p:attrName>
                                        </p:attrNameLst>
                                      </p:cBhvr>
                                      <p:to>
                                        <p:strVal val="hidden"/>
                                      </p:to>
                                    </p:set>
                                  </p:childTnLst>
                                </p:cTn>
                              </p:par>
                            </p:childTnLst>
                          </p:cTn>
                        </p:par>
                      </p:childTnLst>
                    </p:cTn>
                  </p:par>
                  <p:par>
                    <p:cTn id="295" fill="hold">
                      <p:stCondLst>
                        <p:cond delay="indefinite"/>
                      </p:stCondLst>
                      <p:childTnLst>
                        <p:par>
                          <p:cTn id="296" fill="hold">
                            <p:stCondLst>
                              <p:cond delay="0"/>
                            </p:stCondLst>
                            <p:childTnLst>
                              <p:par>
                                <p:cTn id="297" presetID="37" presetClass="exit" presetSubtype="0" fill="hold" nodeType="clickEffect">
                                  <p:stCondLst>
                                    <p:cond delay="0"/>
                                  </p:stCondLst>
                                  <p:childTnLst>
                                    <p:animEffect transition="out" filter="fade">
                                      <p:cBhvr>
                                        <p:cTn id="298" dur="1000"/>
                                        <p:tgtEl>
                                          <p:spTgt spid="35"/>
                                        </p:tgtEl>
                                      </p:cBhvr>
                                    </p:animEffect>
                                    <p:anim calcmode="lin" valueType="num">
                                      <p:cBhvr>
                                        <p:cTn id="299" dur="1000"/>
                                        <p:tgtEl>
                                          <p:spTgt spid="35"/>
                                        </p:tgtEl>
                                        <p:attrNameLst>
                                          <p:attrName>ppt_x</p:attrName>
                                        </p:attrNameLst>
                                      </p:cBhvr>
                                      <p:tavLst>
                                        <p:tav tm="0">
                                          <p:val>
                                            <p:strVal val="ppt_x"/>
                                          </p:val>
                                        </p:tav>
                                        <p:tav tm="100000">
                                          <p:val>
                                            <p:strVal val="ppt_x"/>
                                          </p:val>
                                        </p:tav>
                                      </p:tavLst>
                                    </p:anim>
                                    <p:anim calcmode="lin" valueType="num">
                                      <p:cBhvr>
                                        <p:cTn id="300" dur="100" decel="100000"/>
                                        <p:tgtEl>
                                          <p:spTgt spid="35"/>
                                        </p:tgtEl>
                                        <p:attrNameLst>
                                          <p:attrName>ppt_y</p:attrName>
                                        </p:attrNameLst>
                                      </p:cBhvr>
                                      <p:tavLst>
                                        <p:tav tm="0">
                                          <p:val>
                                            <p:strVal val="ppt_y"/>
                                          </p:val>
                                        </p:tav>
                                        <p:tav tm="100000">
                                          <p:val>
                                            <p:strVal val="ppt_y-.03"/>
                                          </p:val>
                                        </p:tav>
                                      </p:tavLst>
                                    </p:anim>
                                    <p:anim calcmode="lin" valueType="num">
                                      <p:cBhvr>
                                        <p:cTn id="301" dur="900" accel="100000">
                                          <p:stCondLst>
                                            <p:cond delay="100"/>
                                          </p:stCondLst>
                                        </p:cTn>
                                        <p:tgtEl>
                                          <p:spTgt spid="35"/>
                                        </p:tgtEl>
                                        <p:attrNameLst>
                                          <p:attrName>ppt_y</p:attrName>
                                        </p:attrNameLst>
                                      </p:cBhvr>
                                      <p:tavLst>
                                        <p:tav tm="0">
                                          <p:val>
                                            <p:strVal val="ppt_y"/>
                                          </p:val>
                                        </p:tav>
                                        <p:tav tm="100000">
                                          <p:val>
                                            <p:strVal val="ppt_y+1"/>
                                          </p:val>
                                        </p:tav>
                                      </p:tavLst>
                                    </p:anim>
                                    <p:set>
                                      <p:cBhvr>
                                        <p:cTn id="302" dur="1" fill="hold">
                                          <p:stCondLst>
                                            <p:cond delay="999"/>
                                          </p:stCondLst>
                                        </p:cTn>
                                        <p:tgtEl>
                                          <p:spTgt spid="35"/>
                                        </p:tgtEl>
                                        <p:attrNameLst>
                                          <p:attrName>style.visibility</p:attrName>
                                        </p:attrNameLst>
                                      </p:cBhvr>
                                      <p:to>
                                        <p:strVal val="hidden"/>
                                      </p:to>
                                    </p:set>
                                  </p:childTnLst>
                                </p:cTn>
                              </p:par>
                              <p:par>
                                <p:cTn id="303" presetID="37" presetClass="exit" presetSubtype="0" fill="hold" grpId="1" nodeType="withEffect">
                                  <p:stCondLst>
                                    <p:cond delay="0"/>
                                  </p:stCondLst>
                                  <p:childTnLst>
                                    <p:animEffect transition="out" filter="fade">
                                      <p:cBhvr>
                                        <p:cTn id="304" dur="1000"/>
                                        <p:tgtEl>
                                          <p:spTgt spid="14343"/>
                                        </p:tgtEl>
                                      </p:cBhvr>
                                    </p:animEffect>
                                    <p:anim calcmode="lin" valueType="num">
                                      <p:cBhvr>
                                        <p:cTn id="305" dur="1000"/>
                                        <p:tgtEl>
                                          <p:spTgt spid="14343"/>
                                        </p:tgtEl>
                                        <p:attrNameLst>
                                          <p:attrName>ppt_x</p:attrName>
                                        </p:attrNameLst>
                                      </p:cBhvr>
                                      <p:tavLst>
                                        <p:tav tm="0">
                                          <p:val>
                                            <p:strVal val="ppt_x"/>
                                          </p:val>
                                        </p:tav>
                                        <p:tav tm="100000">
                                          <p:val>
                                            <p:strVal val="ppt_x"/>
                                          </p:val>
                                        </p:tav>
                                      </p:tavLst>
                                    </p:anim>
                                    <p:anim calcmode="lin" valueType="num">
                                      <p:cBhvr>
                                        <p:cTn id="306" dur="100" decel="100000"/>
                                        <p:tgtEl>
                                          <p:spTgt spid="14343"/>
                                        </p:tgtEl>
                                        <p:attrNameLst>
                                          <p:attrName>ppt_y</p:attrName>
                                        </p:attrNameLst>
                                      </p:cBhvr>
                                      <p:tavLst>
                                        <p:tav tm="0">
                                          <p:val>
                                            <p:strVal val="ppt_y"/>
                                          </p:val>
                                        </p:tav>
                                        <p:tav tm="100000">
                                          <p:val>
                                            <p:strVal val="ppt_y-.03"/>
                                          </p:val>
                                        </p:tav>
                                      </p:tavLst>
                                    </p:anim>
                                    <p:anim calcmode="lin" valueType="num">
                                      <p:cBhvr>
                                        <p:cTn id="307" dur="900" accel="100000">
                                          <p:stCondLst>
                                            <p:cond delay="100"/>
                                          </p:stCondLst>
                                        </p:cTn>
                                        <p:tgtEl>
                                          <p:spTgt spid="14343"/>
                                        </p:tgtEl>
                                        <p:attrNameLst>
                                          <p:attrName>ppt_y</p:attrName>
                                        </p:attrNameLst>
                                      </p:cBhvr>
                                      <p:tavLst>
                                        <p:tav tm="0">
                                          <p:val>
                                            <p:strVal val="ppt_y"/>
                                          </p:val>
                                        </p:tav>
                                        <p:tav tm="100000">
                                          <p:val>
                                            <p:strVal val="ppt_y+1"/>
                                          </p:val>
                                        </p:tav>
                                      </p:tavLst>
                                    </p:anim>
                                    <p:set>
                                      <p:cBhvr>
                                        <p:cTn id="308" dur="1" fill="hold">
                                          <p:stCondLst>
                                            <p:cond delay="999"/>
                                          </p:stCondLst>
                                        </p:cTn>
                                        <p:tgtEl>
                                          <p:spTgt spid="1434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1" grpId="0"/>
      <p:bldP spid="12" grpId="0"/>
      <p:bldP spid="13" grpId="0" animBg="1"/>
      <p:bldP spid="13" grpId="1" animBg="1"/>
      <p:bldP spid="1029" grpId="0" animBg="1"/>
      <p:bldP spid="1029" grpId="1" animBg="1"/>
      <p:bldP spid="16" grpId="0" animBg="1"/>
      <p:bldP spid="16" grpId="1" animBg="1"/>
      <p:bldP spid="19" grpId="0" animBg="1"/>
      <p:bldP spid="19" grpId="1" animBg="1"/>
      <p:bldP spid="23" grpId="0" animBg="1"/>
      <p:bldP spid="23" grpId="1" animBg="1"/>
      <p:bldP spid="1037" grpId="0" animBg="1"/>
      <p:bldP spid="1037" grpId="1" animBg="1"/>
      <p:bldP spid="1038" grpId="0" animBg="1"/>
      <p:bldP spid="1038" grpId="1" animBg="1"/>
      <p:bldP spid="21" grpId="0" animBg="1"/>
      <p:bldP spid="21" grpId="1" animBg="1"/>
      <p:bldP spid="22" grpId="0" animBg="1"/>
      <p:bldP spid="22" grpId="1" animBg="1"/>
      <p:bldP spid="2054" grpId="0" animBg="1"/>
      <p:bldP spid="2054" grpId="1" animBg="1"/>
      <p:bldP spid="2055" grpId="0" animBg="1"/>
      <p:bldP spid="2055" grpId="1" animBg="1"/>
      <p:bldP spid="14342" grpId="0" animBg="1"/>
      <p:bldP spid="14342" grpId="1" animBg="1"/>
      <p:bldP spid="14343" grpId="0" animBg="1"/>
      <p:bldP spid="14343" grpId="1"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Триумфальная арка в Риме.</a:t>
            </a:r>
            <a:br>
              <a:rPr lang="ru-RU" dirty="0" smtClean="0"/>
            </a:br>
            <a:r>
              <a:rPr lang="ru-RU" dirty="0" smtClean="0"/>
              <a:t>Сходство и различие с арками в Париже и Москве.</a:t>
            </a:r>
            <a:endParaRPr lang="en-US" dirty="0"/>
          </a:p>
        </p:txBody>
      </p:sp>
      <p:pic>
        <p:nvPicPr>
          <p:cNvPr id="1026" name="Picture 2" descr="Картинка 1 из 5532"/>
          <p:cNvPicPr>
            <a:picLocks noChangeAspect="1" noChangeArrowheads="1"/>
          </p:cNvPicPr>
          <p:nvPr/>
        </p:nvPicPr>
        <p:blipFill>
          <a:blip r:embed="rId3" cstate="print"/>
          <a:srcRect/>
          <a:stretch>
            <a:fillRect/>
          </a:stretch>
        </p:blipFill>
        <p:spPr bwMode="auto">
          <a:xfrm>
            <a:off x="1219200" y="1828800"/>
            <a:ext cx="6754363" cy="4724399"/>
          </a:xfrm>
          <a:prstGeom prst="rect">
            <a:avLst/>
          </a:prstGeom>
          <a:noFill/>
        </p:spPr>
      </p:pic>
      <p:sp>
        <p:nvSpPr>
          <p:cNvPr id="6" name="Блок-схема: перфолента 5"/>
          <p:cNvSpPr/>
          <p:nvPr/>
        </p:nvSpPr>
        <p:spPr>
          <a:xfrm>
            <a:off x="0" y="3000372"/>
            <a:ext cx="9144000" cy="1530548"/>
          </a:xfrm>
          <a:prstGeom prst="flowChartPunchedTape">
            <a:avLst/>
          </a:prstGeom>
        </p:spPr>
        <p:style>
          <a:lnRef idx="1">
            <a:schemeClr val="dk1"/>
          </a:lnRef>
          <a:fillRef idx="3">
            <a:schemeClr val="dk1"/>
          </a:fillRef>
          <a:effectRef idx="2">
            <a:schemeClr val="dk1"/>
          </a:effectRef>
          <a:fontRef idx="minor">
            <a:schemeClr val="lt1"/>
          </a:fontRef>
        </p:style>
        <p:txBody>
          <a:bodyPr wrap="square">
            <a:spAutoFit/>
          </a:bodyPr>
          <a:lstStyle/>
          <a:p>
            <a:r>
              <a:rPr lang="ru-RU" dirty="0" smtClean="0"/>
              <a:t>Одна из самых известных достопримечательностей Рима – знаменитая Арка Константина, которая известна нам под названием Триумфальная арка. Она находится между улицей </a:t>
            </a:r>
            <a:r>
              <a:rPr lang="ru-RU" dirty="0" err="1" smtClean="0"/>
              <a:t>Палатин</a:t>
            </a:r>
            <a:r>
              <a:rPr lang="ru-RU" dirty="0" smtClean="0"/>
              <a:t> и Колизеем , у дороги по которой проходят торжественные шествия.</a:t>
            </a:r>
            <a:endParaRPr lang="en-US" dirty="0"/>
          </a:p>
        </p:txBody>
      </p:sp>
      <p:pic>
        <p:nvPicPr>
          <p:cNvPr id="7" name="Рисунок 6" descr="C:\Users\User_2\Desktop\храм Христа Спасителя\константин тон\arcdetriomphe.jpg"/>
          <p:cNvPicPr/>
          <p:nvPr/>
        </p:nvPicPr>
        <p:blipFill>
          <a:blip r:embed="rId4" cstate="email"/>
          <a:srcRect/>
          <a:stretch>
            <a:fillRect/>
          </a:stretch>
        </p:blipFill>
        <p:spPr bwMode="auto">
          <a:xfrm>
            <a:off x="1676400" y="3810000"/>
            <a:ext cx="1676400" cy="129540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8" name="Стрелка вправо 7"/>
          <p:cNvSpPr/>
          <p:nvPr/>
        </p:nvSpPr>
        <p:spPr>
          <a:xfrm>
            <a:off x="1447800" y="4876800"/>
            <a:ext cx="2743200" cy="855940"/>
          </a:xfrm>
          <a:prstGeom prst="rightArrow">
            <a:avLst/>
          </a:prstGeom>
        </p:spPr>
        <p:style>
          <a:lnRef idx="1">
            <a:schemeClr val="dk1"/>
          </a:lnRef>
          <a:fillRef idx="2">
            <a:schemeClr val="dk1"/>
          </a:fillRef>
          <a:effectRef idx="1">
            <a:schemeClr val="dk1"/>
          </a:effectRef>
          <a:fontRef idx="minor">
            <a:schemeClr val="dk1"/>
          </a:fontRef>
        </p:style>
        <p:txBody>
          <a:bodyPr wrap="square">
            <a:spAutoFit/>
          </a:bodyPr>
          <a:lstStyle/>
          <a:p>
            <a:r>
              <a:rPr lang="ru-RU" sz="1100" b="1" dirty="0" smtClean="0"/>
              <a:t>Триумфальные арки Константина и </a:t>
            </a:r>
            <a:r>
              <a:rPr lang="ru-RU" sz="1100" b="1" dirty="0" err="1" smtClean="0"/>
              <a:t>Каррузель</a:t>
            </a:r>
            <a:r>
              <a:rPr lang="ru-RU" sz="1100" dirty="0" smtClean="0"/>
              <a:t> — </a:t>
            </a:r>
            <a:r>
              <a:rPr lang="ru-RU" sz="1100" dirty="0" err="1" smtClean="0"/>
              <a:t>трёхпролётные</a:t>
            </a:r>
            <a:r>
              <a:rPr lang="ru-RU" sz="1100" dirty="0" smtClean="0"/>
              <a:t> арки.</a:t>
            </a:r>
            <a:endParaRPr lang="en-US" sz="1100" dirty="0"/>
          </a:p>
        </p:txBody>
      </p:sp>
      <p:sp>
        <p:nvSpPr>
          <p:cNvPr id="9" name="Стрелка влево 8"/>
          <p:cNvSpPr/>
          <p:nvPr/>
        </p:nvSpPr>
        <p:spPr>
          <a:xfrm>
            <a:off x="4876800" y="3657600"/>
            <a:ext cx="3124200" cy="1192203"/>
          </a:xfrm>
          <a:prstGeom prst="leftArrow">
            <a:avLst/>
          </a:prstGeom>
        </p:spPr>
        <p:style>
          <a:lnRef idx="1">
            <a:schemeClr val="dk1"/>
          </a:lnRef>
          <a:fillRef idx="2">
            <a:schemeClr val="dk1"/>
          </a:fillRef>
          <a:effectRef idx="1">
            <a:schemeClr val="dk1"/>
          </a:effectRef>
          <a:fontRef idx="minor">
            <a:schemeClr val="dk1"/>
          </a:fontRef>
        </p:style>
        <p:txBody>
          <a:bodyPr wrap="square">
            <a:spAutoFit/>
          </a:bodyPr>
          <a:lstStyle/>
          <a:p>
            <a:r>
              <a:rPr lang="ru-RU" sz="1100" dirty="0" smtClean="0">
                <a:solidFill>
                  <a:schemeClr val="bg1">
                    <a:lumMod val="95000"/>
                    <a:lumOff val="5000"/>
                  </a:schemeClr>
                </a:solidFill>
              </a:rPr>
              <a:t>Традиционные фигуры трубящих о победе словно парят в простенках над изгибами Римской, Парижской  и Московской арок.</a:t>
            </a:r>
            <a:endParaRPr lang="en-US" dirty="0"/>
          </a:p>
        </p:txBody>
      </p:sp>
      <p:pic>
        <p:nvPicPr>
          <p:cNvPr id="11" name="Рисунок 10" descr="C:\Users\User_2\Desktop\храм Христа Спасителя\arka01.jpg"/>
          <p:cNvPicPr/>
          <p:nvPr/>
        </p:nvPicPr>
        <p:blipFill>
          <a:blip r:embed="rId5" cstate="email"/>
          <a:srcRect/>
          <a:stretch>
            <a:fillRect/>
          </a:stretch>
        </p:blipFill>
        <p:spPr bwMode="auto">
          <a:xfrm>
            <a:off x="5486400" y="1905000"/>
            <a:ext cx="1219200" cy="1981200"/>
          </a:xfrm>
          <a:prstGeom prst="rect">
            <a:avLst/>
          </a:prstGeom>
          <a:ln>
            <a:noFill/>
          </a:ln>
          <a:effectLst>
            <a:outerShdw blurRad="190500" algn="tl" rotWithShape="0">
              <a:srgbClr val="000000">
                <a:alpha val="70000"/>
              </a:srgbClr>
            </a:outerShdw>
          </a:effectLst>
        </p:spPr>
      </p:pic>
      <p:pic>
        <p:nvPicPr>
          <p:cNvPr id="12" name="Рисунок 11" descr="C:\Users\User_2\Desktop\храм Христа Спасителя\константин тон\arcdetriomphe.jpg"/>
          <p:cNvPicPr/>
          <p:nvPr/>
        </p:nvPicPr>
        <p:blipFill>
          <a:blip r:embed="rId6" cstate="email"/>
          <a:srcRect/>
          <a:stretch>
            <a:fillRect/>
          </a:stretch>
        </p:blipFill>
        <p:spPr bwMode="auto">
          <a:xfrm>
            <a:off x="1295400" y="1981200"/>
            <a:ext cx="2140483" cy="818643"/>
          </a:xfrm>
          <a:prstGeom prst="rect">
            <a:avLst/>
          </a:prstGeom>
          <a:ln>
            <a:noFill/>
          </a:ln>
          <a:effectLst>
            <a:outerShdw blurRad="190500" algn="tl" rotWithShape="0">
              <a:srgbClr val="000000">
                <a:alpha val="70000"/>
              </a:srgbClr>
            </a:outerShdw>
          </a:effectLst>
        </p:spPr>
      </p:pic>
      <p:pic>
        <p:nvPicPr>
          <p:cNvPr id="13" name="Рисунок 12" descr="C:\Users\User_2\Desktop\храм Христа Спасителя\константин тон\arcdetriomphe.jpg"/>
          <p:cNvPicPr/>
          <p:nvPr/>
        </p:nvPicPr>
        <p:blipFill>
          <a:blip r:embed="rId7" cstate="email"/>
          <a:srcRect/>
          <a:stretch>
            <a:fillRect/>
          </a:stretch>
        </p:blipFill>
        <p:spPr bwMode="auto">
          <a:xfrm>
            <a:off x="6858000" y="1905000"/>
            <a:ext cx="1136523" cy="1981200"/>
          </a:xfrm>
          <a:prstGeom prst="rect">
            <a:avLst/>
          </a:prstGeom>
          <a:ln>
            <a:noFill/>
          </a:ln>
          <a:effectLst>
            <a:outerShdw blurRad="190500" algn="tl" rotWithShape="0">
              <a:srgbClr val="000000">
                <a:alpha val="70000"/>
              </a:srgbClr>
            </a:outerShdw>
          </a:effectLst>
        </p:spPr>
      </p:pic>
      <p:sp>
        <p:nvSpPr>
          <p:cNvPr id="14" name="Стрелка вправо 13"/>
          <p:cNvSpPr/>
          <p:nvPr/>
        </p:nvSpPr>
        <p:spPr>
          <a:xfrm>
            <a:off x="1752600" y="2743200"/>
            <a:ext cx="2362200" cy="1192203"/>
          </a:xfrm>
          <a:prstGeom prst="rightArrow">
            <a:avLst/>
          </a:prstGeom>
        </p:spPr>
        <p:style>
          <a:lnRef idx="1">
            <a:schemeClr val="dk1"/>
          </a:lnRef>
          <a:fillRef idx="2">
            <a:schemeClr val="dk1"/>
          </a:fillRef>
          <a:effectRef idx="1">
            <a:schemeClr val="dk1"/>
          </a:effectRef>
          <a:fontRef idx="minor">
            <a:schemeClr val="dk1"/>
          </a:fontRef>
        </p:style>
        <p:txBody>
          <a:bodyPr wrap="square">
            <a:spAutoFit/>
          </a:bodyPr>
          <a:lstStyle/>
          <a:p>
            <a:r>
              <a:rPr lang="ru-RU" sz="1100" dirty="0" smtClean="0"/>
              <a:t>На вершине каждой колонны Римской и Парижской арок находятся фигуры.</a:t>
            </a:r>
            <a:endParaRPr lang="en-US" sz="1100" dirty="0"/>
          </a:p>
        </p:txBody>
      </p:sp>
      <p:pic>
        <p:nvPicPr>
          <p:cNvPr id="15" name="Рисунок 14" descr="C:\Users\User_2\Desktop\храм Христа Спасителя\arka01.jpg"/>
          <p:cNvPicPr/>
          <p:nvPr/>
        </p:nvPicPr>
        <p:blipFill>
          <a:blip r:embed="rId8" cstate="email"/>
          <a:srcRect/>
          <a:stretch>
            <a:fillRect/>
          </a:stretch>
        </p:blipFill>
        <p:spPr bwMode="auto">
          <a:xfrm>
            <a:off x="6477000" y="5562600"/>
            <a:ext cx="1371600" cy="990600"/>
          </a:xfrm>
          <a:prstGeom prst="rect">
            <a:avLst/>
          </a:prstGeom>
          <a:ln>
            <a:noFill/>
          </a:ln>
          <a:effectLst>
            <a:outerShdw blurRad="190500" algn="tl" rotWithShape="0">
              <a:srgbClr val="000000">
                <a:alpha val="70000"/>
              </a:srgbClr>
            </a:outerShdw>
          </a:effectLst>
        </p:spPr>
      </p:pic>
      <p:pic>
        <p:nvPicPr>
          <p:cNvPr id="16" name="Рисунок 15" descr="C:\Users\User_2\Desktop\храм Христа Спасителя\константин тон\arcdetriomphe.jpg"/>
          <p:cNvPicPr/>
          <p:nvPr/>
        </p:nvPicPr>
        <p:blipFill>
          <a:blip r:embed="rId9" cstate="email"/>
          <a:srcRect/>
          <a:stretch>
            <a:fillRect/>
          </a:stretch>
        </p:blipFill>
        <p:spPr bwMode="auto">
          <a:xfrm>
            <a:off x="4876800" y="5562600"/>
            <a:ext cx="1524000" cy="990600"/>
          </a:xfrm>
          <a:prstGeom prst="rect">
            <a:avLst/>
          </a:prstGeom>
          <a:ln>
            <a:noFill/>
          </a:ln>
          <a:effectLst>
            <a:outerShdw blurRad="190500" algn="tl" rotWithShape="0">
              <a:srgbClr val="000000">
                <a:alpha val="70000"/>
              </a:srgbClr>
            </a:outerShdw>
          </a:effectLst>
        </p:spPr>
      </p:pic>
      <p:sp>
        <p:nvSpPr>
          <p:cNvPr id="17" name="Стрелка вверх 16"/>
          <p:cNvSpPr/>
          <p:nvPr/>
        </p:nvSpPr>
        <p:spPr>
          <a:xfrm>
            <a:off x="3733800" y="4953000"/>
            <a:ext cx="1524000" cy="1022449"/>
          </a:xfrm>
          <a:prstGeom prst="upArrow">
            <a:avLst/>
          </a:prstGeom>
        </p:spPr>
        <p:style>
          <a:lnRef idx="1">
            <a:schemeClr val="dk1"/>
          </a:lnRef>
          <a:fillRef idx="2">
            <a:schemeClr val="dk1"/>
          </a:fillRef>
          <a:effectRef idx="1">
            <a:schemeClr val="dk1"/>
          </a:effectRef>
          <a:fontRef idx="minor">
            <a:schemeClr val="dk1"/>
          </a:fontRef>
        </p:style>
        <p:txBody>
          <a:bodyPr wrap="square">
            <a:spAutoFit/>
          </a:bodyPr>
          <a:lstStyle/>
          <a:p>
            <a:r>
              <a:rPr lang="ru-RU" sz="1100" dirty="0" smtClean="0"/>
              <a:t>У всех арок имеются колонны.</a:t>
            </a:r>
            <a:endParaRPr lang="en-US" sz="1100" dirty="0"/>
          </a:p>
        </p:txBody>
      </p:sp>
      <p:sp>
        <p:nvSpPr>
          <p:cNvPr id="18" name="Нашивка 17">
            <a:hlinkClick r:id="rId10" action="ppaction://hlinksldjump"/>
          </p:cNvPr>
          <p:cNvSpPr/>
          <p:nvPr/>
        </p:nvSpPr>
        <p:spPr>
          <a:xfrm>
            <a:off x="8143900" y="2714620"/>
            <a:ext cx="642942" cy="1214446"/>
          </a:xfrm>
          <a:prstGeom prst="chevron">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ru-RU">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xit" presetSubtype="10" fill="hold" grpId="1" nodeType="clickEffect">
                                  <p:stCondLst>
                                    <p:cond delay="0"/>
                                  </p:stCondLst>
                                  <p:childTnLst>
                                    <p:animEffect transition="out" filter="blinds(horizontal)">
                                      <p:cBhvr>
                                        <p:cTn id="11" dur="500"/>
                                        <p:tgtEl>
                                          <p:spTgt spid="6"/>
                                        </p:tgtEl>
                                      </p:cBhvr>
                                    </p:animEffect>
                                    <p:set>
                                      <p:cBhvr>
                                        <p:cTn id="12" dur="1" fill="hold">
                                          <p:stCondLst>
                                            <p:cond delay="499"/>
                                          </p:stCondLst>
                                        </p:cTn>
                                        <p:tgtEl>
                                          <p:spTgt spid="6"/>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37" presetClass="entr" presetSubtype="0" fill="hold"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1000"/>
                                        <p:tgtEl>
                                          <p:spTgt spid="16"/>
                                        </p:tgtEl>
                                      </p:cBhvr>
                                    </p:animEffect>
                                    <p:anim calcmode="lin" valueType="num">
                                      <p:cBhvr>
                                        <p:cTn id="18" dur="1000" fill="hold"/>
                                        <p:tgtEl>
                                          <p:spTgt spid="16"/>
                                        </p:tgtEl>
                                        <p:attrNameLst>
                                          <p:attrName>ppt_x</p:attrName>
                                        </p:attrNameLst>
                                      </p:cBhvr>
                                      <p:tavLst>
                                        <p:tav tm="0">
                                          <p:val>
                                            <p:strVal val="#ppt_x"/>
                                          </p:val>
                                        </p:tav>
                                        <p:tav tm="100000">
                                          <p:val>
                                            <p:strVal val="#ppt_x"/>
                                          </p:val>
                                        </p:tav>
                                      </p:tavLst>
                                    </p:anim>
                                    <p:anim calcmode="lin" valueType="num">
                                      <p:cBhvr>
                                        <p:cTn id="19" dur="900" decel="100000" fill="hold"/>
                                        <p:tgtEl>
                                          <p:spTgt spid="16"/>
                                        </p:tgtEl>
                                        <p:attrNameLst>
                                          <p:attrName>ppt_y</p:attrName>
                                        </p:attrNameLst>
                                      </p:cBhvr>
                                      <p:tavLst>
                                        <p:tav tm="0">
                                          <p:val>
                                            <p:strVal val="#ppt_y+1"/>
                                          </p:val>
                                        </p:tav>
                                        <p:tav tm="100000">
                                          <p:val>
                                            <p:strVal val="#ppt_y-.03"/>
                                          </p:val>
                                        </p:tav>
                                      </p:tavLst>
                                    </p:anim>
                                    <p:anim calcmode="lin" valueType="num">
                                      <p:cBhvr>
                                        <p:cTn id="20"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21" presetID="37" presetClass="entr" presetSubtype="0" fill="hold" nodeType="with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1000"/>
                                        <p:tgtEl>
                                          <p:spTgt spid="15"/>
                                        </p:tgtEl>
                                      </p:cBhvr>
                                    </p:animEffect>
                                    <p:anim calcmode="lin" valueType="num">
                                      <p:cBhvr>
                                        <p:cTn id="24" dur="1000" fill="hold"/>
                                        <p:tgtEl>
                                          <p:spTgt spid="15"/>
                                        </p:tgtEl>
                                        <p:attrNameLst>
                                          <p:attrName>ppt_x</p:attrName>
                                        </p:attrNameLst>
                                      </p:cBhvr>
                                      <p:tavLst>
                                        <p:tav tm="0">
                                          <p:val>
                                            <p:strVal val="#ppt_x"/>
                                          </p:val>
                                        </p:tav>
                                        <p:tav tm="100000">
                                          <p:val>
                                            <p:strVal val="#ppt_x"/>
                                          </p:val>
                                        </p:tav>
                                      </p:tavLst>
                                    </p:anim>
                                    <p:anim calcmode="lin" valueType="num">
                                      <p:cBhvr>
                                        <p:cTn id="25" dur="900" decel="100000" fill="hold"/>
                                        <p:tgtEl>
                                          <p:spTgt spid="15"/>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27" presetID="37" presetClass="entr" presetSubtype="0" fill="hold" grpId="0" nodeType="with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1000"/>
                                        <p:tgtEl>
                                          <p:spTgt spid="17"/>
                                        </p:tgtEl>
                                      </p:cBhvr>
                                    </p:animEffect>
                                    <p:anim calcmode="lin" valueType="num">
                                      <p:cBhvr>
                                        <p:cTn id="30" dur="1000" fill="hold"/>
                                        <p:tgtEl>
                                          <p:spTgt spid="17"/>
                                        </p:tgtEl>
                                        <p:attrNameLst>
                                          <p:attrName>ppt_x</p:attrName>
                                        </p:attrNameLst>
                                      </p:cBhvr>
                                      <p:tavLst>
                                        <p:tav tm="0">
                                          <p:val>
                                            <p:strVal val="#ppt_x"/>
                                          </p:val>
                                        </p:tav>
                                        <p:tav tm="100000">
                                          <p:val>
                                            <p:strVal val="#ppt_x"/>
                                          </p:val>
                                        </p:tav>
                                      </p:tavLst>
                                    </p:anim>
                                    <p:anim calcmode="lin" valueType="num">
                                      <p:cBhvr>
                                        <p:cTn id="31" dur="900" decel="100000" fill="hold"/>
                                        <p:tgtEl>
                                          <p:spTgt spid="17"/>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17"/>
                                        </p:tgtEl>
                                        <p:attrNameLst>
                                          <p:attrName>ppt_y</p:attrName>
                                        </p:attrNameLst>
                                      </p:cBhvr>
                                      <p:tavLst>
                                        <p:tav tm="0">
                                          <p:val>
                                            <p:strVal val="#ppt_y-.03"/>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37" presetClass="exit" presetSubtype="0" fill="hold" nodeType="clickEffect">
                                  <p:stCondLst>
                                    <p:cond delay="0"/>
                                  </p:stCondLst>
                                  <p:childTnLst>
                                    <p:animEffect transition="out" filter="fade">
                                      <p:cBhvr>
                                        <p:cTn id="36" dur="1000"/>
                                        <p:tgtEl>
                                          <p:spTgt spid="16"/>
                                        </p:tgtEl>
                                      </p:cBhvr>
                                    </p:animEffect>
                                    <p:anim calcmode="lin" valueType="num">
                                      <p:cBhvr>
                                        <p:cTn id="37" dur="1000"/>
                                        <p:tgtEl>
                                          <p:spTgt spid="16"/>
                                        </p:tgtEl>
                                        <p:attrNameLst>
                                          <p:attrName>ppt_x</p:attrName>
                                        </p:attrNameLst>
                                      </p:cBhvr>
                                      <p:tavLst>
                                        <p:tav tm="0">
                                          <p:val>
                                            <p:strVal val="ppt_x"/>
                                          </p:val>
                                        </p:tav>
                                        <p:tav tm="100000">
                                          <p:val>
                                            <p:strVal val="ppt_x"/>
                                          </p:val>
                                        </p:tav>
                                      </p:tavLst>
                                    </p:anim>
                                    <p:anim calcmode="lin" valueType="num">
                                      <p:cBhvr>
                                        <p:cTn id="38" dur="100" decel="100000"/>
                                        <p:tgtEl>
                                          <p:spTgt spid="16"/>
                                        </p:tgtEl>
                                        <p:attrNameLst>
                                          <p:attrName>ppt_y</p:attrName>
                                        </p:attrNameLst>
                                      </p:cBhvr>
                                      <p:tavLst>
                                        <p:tav tm="0">
                                          <p:val>
                                            <p:strVal val="ppt_y"/>
                                          </p:val>
                                        </p:tav>
                                        <p:tav tm="100000">
                                          <p:val>
                                            <p:strVal val="ppt_y-.03"/>
                                          </p:val>
                                        </p:tav>
                                      </p:tavLst>
                                    </p:anim>
                                    <p:anim calcmode="lin" valueType="num">
                                      <p:cBhvr>
                                        <p:cTn id="39" dur="900" accel="100000">
                                          <p:stCondLst>
                                            <p:cond delay="100"/>
                                          </p:stCondLst>
                                        </p:cTn>
                                        <p:tgtEl>
                                          <p:spTgt spid="16"/>
                                        </p:tgtEl>
                                        <p:attrNameLst>
                                          <p:attrName>ppt_y</p:attrName>
                                        </p:attrNameLst>
                                      </p:cBhvr>
                                      <p:tavLst>
                                        <p:tav tm="0">
                                          <p:val>
                                            <p:strVal val="ppt_y"/>
                                          </p:val>
                                        </p:tav>
                                        <p:tav tm="100000">
                                          <p:val>
                                            <p:strVal val="ppt_y+1"/>
                                          </p:val>
                                        </p:tav>
                                      </p:tavLst>
                                    </p:anim>
                                    <p:set>
                                      <p:cBhvr>
                                        <p:cTn id="40" dur="1" fill="hold">
                                          <p:stCondLst>
                                            <p:cond delay="999"/>
                                          </p:stCondLst>
                                        </p:cTn>
                                        <p:tgtEl>
                                          <p:spTgt spid="16"/>
                                        </p:tgtEl>
                                        <p:attrNameLst>
                                          <p:attrName>style.visibility</p:attrName>
                                        </p:attrNameLst>
                                      </p:cBhvr>
                                      <p:to>
                                        <p:strVal val="hidden"/>
                                      </p:to>
                                    </p:set>
                                  </p:childTnLst>
                                </p:cTn>
                              </p:par>
                              <p:par>
                                <p:cTn id="41" presetID="37" presetClass="exit" presetSubtype="0" fill="hold" nodeType="withEffect">
                                  <p:stCondLst>
                                    <p:cond delay="0"/>
                                  </p:stCondLst>
                                  <p:childTnLst>
                                    <p:animEffect transition="out" filter="fade">
                                      <p:cBhvr>
                                        <p:cTn id="42" dur="1000"/>
                                        <p:tgtEl>
                                          <p:spTgt spid="15"/>
                                        </p:tgtEl>
                                      </p:cBhvr>
                                    </p:animEffect>
                                    <p:anim calcmode="lin" valueType="num">
                                      <p:cBhvr>
                                        <p:cTn id="43" dur="1000"/>
                                        <p:tgtEl>
                                          <p:spTgt spid="15"/>
                                        </p:tgtEl>
                                        <p:attrNameLst>
                                          <p:attrName>ppt_x</p:attrName>
                                        </p:attrNameLst>
                                      </p:cBhvr>
                                      <p:tavLst>
                                        <p:tav tm="0">
                                          <p:val>
                                            <p:strVal val="ppt_x"/>
                                          </p:val>
                                        </p:tav>
                                        <p:tav tm="100000">
                                          <p:val>
                                            <p:strVal val="ppt_x"/>
                                          </p:val>
                                        </p:tav>
                                      </p:tavLst>
                                    </p:anim>
                                    <p:anim calcmode="lin" valueType="num">
                                      <p:cBhvr>
                                        <p:cTn id="44" dur="100" decel="100000"/>
                                        <p:tgtEl>
                                          <p:spTgt spid="15"/>
                                        </p:tgtEl>
                                        <p:attrNameLst>
                                          <p:attrName>ppt_y</p:attrName>
                                        </p:attrNameLst>
                                      </p:cBhvr>
                                      <p:tavLst>
                                        <p:tav tm="0">
                                          <p:val>
                                            <p:strVal val="ppt_y"/>
                                          </p:val>
                                        </p:tav>
                                        <p:tav tm="100000">
                                          <p:val>
                                            <p:strVal val="ppt_y-.03"/>
                                          </p:val>
                                        </p:tav>
                                      </p:tavLst>
                                    </p:anim>
                                    <p:anim calcmode="lin" valueType="num">
                                      <p:cBhvr>
                                        <p:cTn id="45" dur="900" accel="100000">
                                          <p:stCondLst>
                                            <p:cond delay="100"/>
                                          </p:stCondLst>
                                        </p:cTn>
                                        <p:tgtEl>
                                          <p:spTgt spid="15"/>
                                        </p:tgtEl>
                                        <p:attrNameLst>
                                          <p:attrName>ppt_y</p:attrName>
                                        </p:attrNameLst>
                                      </p:cBhvr>
                                      <p:tavLst>
                                        <p:tav tm="0">
                                          <p:val>
                                            <p:strVal val="ppt_y"/>
                                          </p:val>
                                        </p:tav>
                                        <p:tav tm="100000">
                                          <p:val>
                                            <p:strVal val="ppt_y+1"/>
                                          </p:val>
                                        </p:tav>
                                      </p:tavLst>
                                    </p:anim>
                                    <p:set>
                                      <p:cBhvr>
                                        <p:cTn id="46" dur="1" fill="hold">
                                          <p:stCondLst>
                                            <p:cond delay="999"/>
                                          </p:stCondLst>
                                        </p:cTn>
                                        <p:tgtEl>
                                          <p:spTgt spid="15"/>
                                        </p:tgtEl>
                                        <p:attrNameLst>
                                          <p:attrName>style.visibility</p:attrName>
                                        </p:attrNameLst>
                                      </p:cBhvr>
                                      <p:to>
                                        <p:strVal val="hidden"/>
                                      </p:to>
                                    </p:set>
                                  </p:childTnLst>
                                </p:cTn>
                              </p:par>
                              <p:par>
                                <p:cTn id="47" presetID="37" presetClass="exit" presetSubtype="0" fill="hold" grpId="1" nodeType="withEffect">
                                  <p:stCondLst>
                                    <p:cond delay="0"/>
                                  </p:stCondLst>
                                  <p:childTnLst>
                                    <p:animEffect transition="out" filter="fade">
                                      <p:cBhvr>
                                        <p:cTn id="48" dur="1000"/>
                                        <p:tgtEl>
                                          <p:spTgt spid="17"/>
                                        </p:tgtEl>
                                      </p:cBhvr>
                                    </p:animEffect>
                                    <p:anim calcmode="lin" valueType="num">
                                      <p:cBhvr>
                                        <p:cTn id="49" dur="1000"/>
                                        <p:tgtEl>
                                          <p:spTgt spid="17"/>
                                        </p:tgtEl>
                                        <p:attrNameLst>
                                          <p:attrName>ppt_x</p:attrName>
                                        </p:attrNameLst>
                                      </p:cBhvr>
                                      <p:tavLst>
                                        <p:tav tm="0">
                                          <p:val>
                                            <p:strVal val="ppt_x"/>
                                          </p:val>
                                        </p:tav>
                                        <p:tav tm="100000">
                                          <p:val>
                                            <p:strVal val="ppt_x"/>
                                          </p:val>
                                        </p:tav>
                                      </p:tavLst>
                                    </p:anim>
                                    <p:anim calcmode="lin" valueType="num">
                                      <p:cBhvr>
                                        <p:cTn id="50" dur="100" decel="100000"/>
                                        <p:tgtEl>
                                          <p:spTgt spid="17"/>
                                        </p:tgtEl>
                                        <p:attrNameLst>
                                          <p:attrName>ppt_y</p:attrName>
                                        </p:attrNameLst>
                                      </p:cBhvr>
                                      <p:tavLst>
                                        <p:tav tm="0">
                                          <p:val>
                                            <p:strVal val="ppt_y"/>
                                          </p:val>
                                        </p:tav>
                                        <p:tav tm="100000">
                                          <p:val>
                                            <p:strVal val="ppt_y-.03"/>
                                          </p:val>
                                        </p:tav>
                                      </p:tavLst>
                                    </p:anim>
                                    <p:anim calcmode="lin" valueType="num">
                                      <p:cBhvr>
                                        <p:cTn id="51" dur="900" accel="100000">
                                          <p:stCondLst>
                                            <p:cond delay="100"/>
                                          </p:stCondLst>
                                        </p:cTn>
                                        <p:tgtEl>
                                          <p:spTgt spid="17"/>
                                        </p:tgtEl>
                                        <p:attrNameLst>
                                          <p:attrName>ppt_y</p:attrName>
                                        </p:attrNameLst>
                                      </p:cBhvr>
                                      <p:tavLst>
                                        <p:tav tm="0">
                                          <p:val>
                                            <p:strVal val="ppt_y"/>
                                          </p:val>
                                        </p:tav>
                                        <p:tav tm="100000">
                                          <p:val>
                                            <p:strVal val="ppt_y+1"/>
                                          </p:val>
                                        </p:tav>
                                      </p:tavLst>
                                    </p:anim>
                                    <p:set>
                                      <p:cBhvr>
                                        <p:cTn id="52" dur="1" fill="hold">
                                          <p:stCondLst>
                                            <p:cond delay="999"/>
                                          </p:stCondLst>
                                        </p:cTn>
                                        <p:tgtEl>
                                          <p:spTgt spid="17"/>
                                        </p:tgtEl>
                                        <p:attrNameLst>
                                          <p:attrName>style.visibility</p:attrName>
                                        </p:attrNameLst>
                                      </p:cBhvr>
                                      <p:to>
                                        <p:strVal val="hidden"/>
                                      </p:to>
                                    </p:set>
                                  </p:childTnLst>
                                </p:cTn>
                              </p:par>
                            </p:childTnLst>
                          </p:cTn>
                        </p:par>
                      </p:childTnLst>
                    </p:cTn>
                  </p:par>
                  <p:par>
                    <p:cTn id="53" fill="hold">
                      <p:stCondLst>
                        <p:cond delay="indefinite"/>
                      </p:stCondLst>
                      <p:childTnLst>
                        <p:par>
                          <p:cTn id="54" fill="hold">
                            <p:stCondLst>
                              <p:cond delay="0"/>
                            </p:stCondLst>
                            <p:childTnLst>
                              <p:par>
                                <p:cTn id="55" presetID="37" presetClass="entr" presetSubtype="0" fill="hold" nodeType="click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fade">
                                      <p:cBhvr>
                                        <p:cTn id="57" dur="1000"/>
                                        <p:tgtEl>
                                          <p:spTgt spid="13"/>
                                        </p:tgtEl>
                                      </p:cBhvr>
                                    </p:animEffect>
                                    <p:anim calcmode="lin" valueType="num">
                                      <p:cBhvr>
                                        <p:cTn id="58" dur="1000" fill="hold"/>
                                        <p:tgtEl>
                                          <p:spTgt spid="13"/>
                                        </p:tgtEl>
                                        <p:attrNameLst>
                                          <p:attrName>ppt_x</p:attrName>
                                        </p:attrNameLst>
                                      </p:cBhvr>
                                      <p:tavLst>
                                        <p:tav tm="0">
                                          <p:val>
                                            <p:strVal val="#ppt_x"/>
                                          </p:val>
                                        </p:tav>
                                        <p:tav tm="100000">
                                          <p:val>
                                            <p:strVal val="#ppt_x"/>
                                          </p:val>
                                        </p:tav>
                                      </p:tavLst>
                                    </p:anim>
                                    <p:anim calcmode="lin" valueType="num">
                                      <p:cBhvr>
                                        <p:cTn id="59" dur="900" decel="100000" fill="hold"/>
                                        <p:tgtEl>
                                          <p:spTgt spid="13"/>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61" presetID="37" presetClass="entr" presetSubtype="0" fill="hold" nodeType="withEffect">
                                  <p:stCondLst>
                                    <p:cond delay="0"/>
                                  </p:stCondLst>
                                  <p:childTnLst>
                                    <p:set>
                                      <p:cBhvr>
                                        <p:cTn id="62" dur="1" fill="hold">
                                          <p:stCondLst>
                                            <p:cond delay="0"/>
                                          </p:stCondLst>
                                        </p:cTn>
                                        <p:tgtEl>
                                          <p:spTgt spid="11"/>
                                        </p:tgtEl>
                                        <p:attrNameLst>
                                          <p:attrName>style.visibility</p:attrName>
                                        </p:attrNameLst>
                                      </p:cBhvr>
                                      <p:to>
                                        <p:strVal val="visible"/>
                                      </p:to>
                                    </p:set>
                                    <p:animEffect transition="in" filter="fade">
                                      <p:cBhvr>
                                        <p:cTn id="63" dur="1000"/>
                                        <p:tgtEl>
                                          <p:spTgt spid="11"/>
                                        </p:tgtEl>
                                      </p:cBhvr>
                                    </p:animEffect>
                                    <p:anim calcmode="lin" valueType="num">
                                      <p:cBhvr>
                                        <p:cTn id="64" dur="1000" fill="hold"/>
                                        <p:tgtEl>
                                          <p:spTgt spid="11"/>
                                        </p:tgtEl>
                                        <p:attrNameLst>
                                          <p:attrName>ppt_x</p:attrName>
                                        </p:attrNameLst>
                                      </p:cBhvr>
                                      <p:tavLst>
                                        <p:tav tm="0">
                                          <p:val>
                                            <p:strVal val="#ppt_x"/>
                                          </p:val>
                                        </p:tav>
                                        <p:tav tm="100000">
                                          <p:val>
                                            <p:strVal val="#ppt_x"/>
                                          </p:val>
                                        </p:tav>
                                      </p:tavLst>
                                    </p:anim>
                                    <p:anim calcmode="lin" valueType="num">
                                      <p:cBhvr>
                                        <p:cTn id="65" dur="900" decel="100000" fill="hold"/>
                                        <p:tgtEl>
                                          <p:spTgt spid="11"/>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67" presetID="37" presetClass="entr" presetSubtype="0" fill="hold" grpId="0" nodeType="withEffect">
                                  <p:stCondLst>
                                    <p:cond delay="0"/>
                                  </p:stCondLst>
                                  <p:childTnLst>
                                    <p:set>
                                      <p:cBhvr>
                                        <p:cTn id="68" dur="1" fill="hold">
                                          <p:stCondLst>
                                            <p:cond delay="0"/>
                                          </p:stCondLst>
                                        </p:cTn>
                                        <p:tgtEl>
                                          <p:spTgt spid="9"/>
                                        </p:tgtEl>
                                        <p:attrNameLst>
                                          <p:attrName>style.visibility</p:attrName>
                                        </p:attrNameLst>
                                      </p:cBhvr>
                                      <p:to>
                                        <p:strVal val="visible"/>
                                      </p:to>
                                    </p:set>
                                    <p:animEffect transition="in" filter="fade">
                                      <p:cBhvr>
                                        <p:cTn id="69" dur="1000"/>
                                        <p:tgtEl>
                                          <p:spTgt spid="9"/>
                                        </p:tgtEl>
                                      </p:cBhvr>
                                    </p:animEffect>
                                    <p:anim calcmode="lin" valueType="num">
                                      <p:cBhvr>
                                        <p:cTn id="70" dur="1000" fill="hold"/>
                                        <p:tgtEl>
                                          <p:spTgt spid="9"/>
                                        </p:tgtEl>
                                        <p:attrNameLst>
                                          <p:attrName>ppt_x</p:attrName>
                                        </p:attrNameLst>
                                      </p:cBhvr>
                                      <p:tavLst>
                                        <p:tav tm="0">
                                          <p:val>
                                            <p:strVal val="#ppt_x"/>
                                          </p:val>
                                        </p:tav>
                                        <p:tav tm="100000">
                                          <p:val>
                                            <p:strVal val="#ppt_x"/>
                                          </p:val>
                                        </p:tav>
                                      </p:tavLst>
                                    </p:anim>
                                    <p:anim calcmode="lin" valueType="num">
                                      <p:cBhvr>
                                        <p:cTn id="71" dur="900" decel="100000" fill="hold"/>
                                        <p:tgtEl>
                                          <p:spTgt spid="9"/>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37" presetClass="exit" presetSubtype="0" fill="hold" nodeType="clickEffect">
                                  <p:stCondLst>
                                    <p:cond delay="0"/>
                                  </p:stCondLst>
                                  <p:childTnLst>
                                    <p:animEffect transition="out" filter="fade">
                                      <p:cBhvr>
                                        <p:cTn id="76" dur="1000"/>
                                        <p:tgtEl>
                                          <p:spTgt spid="13"/>
                                        </p:tgtEl>
                                      </p:cBhvr>
                                    </p:animEffect>
                                    <p:anim calcmode="lin" valueType="num">
                                      <p:cBhvr>
                                        <p:cTn id="77" dur="1000"/>
                                        <p:tgtEl>
                                          <p:spTgt spid="13"/>
                                        </p:tgtEl>
                                        <p:attrNameLst>
                                          <p:attrName>ppt_x</p:attrName>
                                        </p:attrNameLst>
                                      </p:cBhvr>
                                      <p:tavLst>
                                        <p:tav tm="0">
                                          <p:val>
                                            <p:strVal val="ppt_x"/>
                                          </p:val>
                                        </p:tav>
                                        <p:tav tm="100000">
                                          <p:val>
                                            <p:strVal val="ppt_x"/>
                                          </p:val>
                                        </p:tav>
                                      </p:tavLst>
                                    </p:anim>
                                    <p:anim calcmode="lin" valueType="num">
                                      <p:cBhvr>
                                        <p:cTn id="78" dur="100" decel="100000"/>
                                        <p:tgtEl>
                                          <p:spTgt spid="13"/>
                                        </p:tgtEl>
                                        <p:attrNameLst>
                                          <p:attrName>ppt_y</p:attrName>
                                        </p:attrNameLst>
                                      </p:cBhvr>
                                      <p:tavLst>
                                        <p:tav tm="0">
                                          <p:val>
                                            <p:strVal val="ppt_y"/>
                                          </p:val>
                                        </p:tav>
                                        <p:tav tm="100000">
                                          <p:val>
                                            <p:strVal val="ppt_y-.03"/>
                                          </p:val>
                                        </p:tav>
                                      </p:tavLst>
                                    </p:anim>
                                    <p:anim calcmode="lin" valueType="num">
                                      <p:cBhvr>
                                        <p:cTn id="79" dur="900" accel="100000">
                                          <p:stCondLst>
                                            <p:cond delay="100"/>
                                          </p:stCondLst>
                                        </p:cTn>
                                        <p:tgtEl>
                                          <p:spTgt spid="13"/>
                                        </p:tgtEl>
                                        <p:attrNameLst>
                                          <p:attrName>ppt_y</p:attrName>
                                        </p:attrNameLst>
                                      </p:cBhvr>
                                      <p:tavLst>
                                        <p:tav tm="0">
                                          <p:val>
                                            <p:strVal val="ppt_y"/>
                                          </p:val>
                                        </p:tav>
                                        <p:tav tm="100000">
                                          <p:val>
                                            <p:strVal val="ppt_y+1"/>
                                          </p:val>
                                        </p:tav>
                                      </p:tavLst>
                                    </p:anim>
                                    <p:set>
                                      <p:cBhvr>
                                        <p:cTn id="80" dur="1" fill="hold">
                                          <p:stCondLst>
                                            <p:cond delay="999"/>
                                          </p:stCondLst>
                                        </p:cTn>
                                        <p:tgtEl>
                                          <p:spTgt spid="13"/>
                                        </p:tgtEl>
                                        <p:attrNameLst>
                                          <p:attrName>style.visibility</p:attrName>
                                        </p:attrNameLst>
                                      </p:cBhvr>
                                      <p:to>
                                        <p:strVal val="hidden"/>
                                      </p:to>
                                    </p:set>
                                  </p:childTnLst>
                                </p:cTn>
                              </p:par>
                              <p:par>
                                <p:cTn id="81" presetID="37" presetClass="exit" presetSubtype="0" fill="hold" nodeType="withEffect">
                                  <p:stCondLst>
                                    <p:cond delay="0"/>
                                  </p:stCondLst>
                                  <p:childTnLst>
                                    <p:animEffect transition="out" filter="fade">
                                      <p:cBhvr>
                                        <p:cTn id="82" dur="1000"/>
                                        <p:tgtEl>
                                          <p:spTgt spid="11"/>
                                        </p:tgtEl>
                                      </p:cBhvr>
                                    </p:animEffect>
                                    <p:anim calcmode="lin" valueType="num">
                                      <p:cBhvr>
                                        <p:cTn id="83" dur="1000"/>
                                        <p:tgtEl>
                                          <p:spTgt spid="11"/>
                                        </p:tgtEl>
                                        <p:attrNameLst>
                                          <p:attrName>ppt_x</p:attrName>
                                        </p:attrNameLst>
                                      </p:cBhvr>
                                      <p:tavLst>
                                        <p:tav tm="0">
                                          <p:val>
                                            <p:strVal val="ppt_x"/>
                                          </p:val>
                                        </p:tav>
                                        <p:tav tm="100000">
                                          <p:val>
                                            <p:strVal val="ppt_x"/>
                                          </p:val>
                                        </p:tav>
                                      </p:tavLst>
                                    </p:anim>
                                    <p:anim calcmode="lin" valueType="num">
                                      <p:cBhvr>
                                        <p:cTn id="84" dur="100" decel="100000"/>
                                        <p:tgtEl>
                                          <p:spTgt spid="11"/>
                                        </p:tgtEl>
                                        <p:attrNameLst>
                                          <p:attrName>ppt_y</p:attrName>
                                        </p:attrNameLst>
                                      </p:cBhvr>
                                      <p:tavLst>
                                        <p:tav tm="0">
                                          <p:val>
                                            <p:strVal val="ppt_y"/>
                                          </p:val>
                                        </p:tav>
                                        <p:tav tm="100000">
                                          <p:val>
                                            <p:strVal val="ppt_y-.03"/>
                                          </p:val>
                                        </p:tav>
                                      </p:tavLst>
                                    </p:anim>
                                    <p:anim calcmode="lin" valueType="num">
                                      <p:cBhvr>
                                        <p:cTn id="85" dur="900" accel="100000">
                                          <p:stCondLst>
                                            <p:cond delay="100"/>
                                          </p:stCondLst>
                                        </p:cTn>
                                        <p:tgtEl>
                                          <p:spTgt spid="11"/>
                                        </p:tgtEl>
                                        <p:attrNameLst>
                                          <p:attrName>ppt_y</p:attrName>
                                        </p:attrNameLst>
                                      </p:cBhvr>
                                      <p:tavLst>
                                        <p:tav tm="0">
                                          <p:val>
                                            <p:strVal val="ppt_y"/>
                                          </p:val>
                                        </p:tav>
                                        <p:tav tm="100000">
                                          <p:val>
                                            <p:strVal val="ppt_y+1"/>
                                          </p:val>
                                        </p:tav>
                                      </p:tavLst>
                                    </p:anim>
                                    <p:set>
                                      <p:cBhvr>
                                        <p:cTn id="86" dur="1" fill="hold">
                                          <p:stCondLst>
                                            <p:cond delay="999"/>
                                          </p:stCondLst>
                                        </p:cTn>
                                        <p:tgtEl>
                                          <p:spTgt spid="11"/>
                                        </p:tgtEl>
                                        <p:attrNameLst>
                                          <p:attrName>style.visibility</p:attrName>
                                        </p:attrNameLst>
                                      </p:cBhvr>
                                      <p:to>
                                        <p:strVal val="hidden"/>
                                      </p:to>
                                    </p:set>
                                  </p:childTnLst>
                                </p:cTn>
                              </p:par>
                              <p:par>
                                <p:cTn id="87" presetID="37" presetClass="exit" presetSubtype="0" fill="hold" grpId="1" nodeType="withEffect">
                                  <p:stCondLst>
                                    <p:cond delay="0"/>
                                  </p:stCondLst>
                                  <p:childTnLst>
                                    <p:animEffect transition="out" filter="fade">
                                      <p:cBhvr>
                                        <p:cTn id="88" dur="1000"/>
                                        <p:tgtEl>
                                          <p:spTgt spid="9"/>
                                        </p:tgtEl>
                                      </p:cBhvr>
                                    </p:animEffect>
                                    <p:anim calcmode="lin" valueType="num">
                                      <p:cBhvr>
                                        <p:cTn id="89" dur="1000"/>
                                        <p:tgtEl>
                                          <p:spTgt spid="9"/>
                                        </p:tgtEl>
                                        <p:attrNameLst>
                                          <p:attrName>ppt_x</p:attrName>
                                        </p:attrNameLst>
                                      </p:cBhvr>
                                      <p:tavLst>
                                        <p:tav tm="0">
                                          <p:val>
                                            <p:strVal val="ppt_x"/>
                                          </p:val>
                                        </p:tav>
                                        <p:tav tm="100000">
                                          <p:val>
                                            <p:strVal val="ppt_x"/>
                                          </p:val>
                                        </p:tav>
                                      </p:tavLst>
                                    </p:anim>
                                    <p:anim calcmode="lin" valueType="num">
                                      <p:cBhvr>
                                        <p:cTn id="90" dur="100" decel="100000"/>
                                        <p:tgtEl>
                                          <p:spTgt spid="9"/>
                                        </p:tgtEl>
                                        <p:attrNameLst>
                                          <p:attrName>ppt_y</p:attrName>
                                        </p:attrNameLst>
                                      </p:cBhvr>
                                      <p:tavLst>
                                        <p:tav tm="0">
                                          <p:val>
                                            <p:strVal val="ppt_y"/>
                                          </p:val>
                                        </p:tav>
                                        <p:tav tm="100000">
                                          <p:val>
                                            <p:strVal val="ppt_y-.03"/>
                                          </p:val>
                                        </p:tav>
                                      </p:tavLst>
                                    </p:anim>
                                    <p:anim calcmode="lin" valueType="num">
                                      <p:cBhvr>
                                        <p:cTn id="91" dur="900" accel="100000">
                                          <p:stCondLst>
                                            <p:cond delay="100"/>
                                          </p:stCondLst>
                                        </p:cTn>
                                        <p:tgtEl>
                                          <p:spTgt spid="9"/>
                                        </p:tgtEl>
                                        <p:attrNameLst>
                                          <p:attrName>ppt_y</p:attrName>
                                        </p:attrNameLst>
                                      </p:cBhvr>
                                      <p:tavLst>
                                        <p:tav tm="0">
                                          <p:val>
                                            <p:strVal val="ppt_y"/>
                                          </p:val>
                                        </p:tav>
                                        <p:tav tm="100000">
                                          <p:val>
                                            <p:strVal val="ppt_y+1"/>
                                          </p:val>
                                        </p:tav>
                                      </p:tavLst>
                                    </p:anim>
                                    <p:set>
                                      <p:cBhvr>
                                        <p:cTn id="92" dur="1" fill="hold">
                                          <p:stCondLst>
                                            <p:cond delay="999"/>
                                          </p:stCondLst>
                                        </p:cTn>
                                        <p:tgtEl>
                                          <p:spTgt spid="9"/>
                                        </p:tgtEl>
                                        <p:attrNameLst>
                                          <p:attrName>style.visibility</p:attrName>
                                        </p:attrNameLst>
                                      </p:cBhvr>
                                      <p:to>
                                        <p:strVal val="hidden"/>
                                      </p:to>
                                    </p:set>
                                  </p:childTnLst>
                                </p:cTn>
                              </p:par>
                            </p:childTnLst>
                          </p:cTn>
                        </p:par>
                      </p:childTnLst>
                    </p:cTn>
                  </p:par>
                  <p:par>
                    <p:cTn id="93" fill="hold">
                      <p:stCondLst>
                        <p:cond delay="indefinite"/>
                      </p:stCondLst>
                      <p:childTnLst>
                        <p:par>
                          <p:cTn id="94" fill="hold">
                            <p:stCondLst>
                              <p:cond delay="0"/>
                            </p:stCondLst>
                            <p:childTnLst>
                              <p:par>
                                <p:cTn id="95" presetID="37" presetClass="entr" presetSubtype="0" fill="hold" nodeType="clickEffect">
                                  <p:stCondLst>
                                    <p:cond delay="0"/>
                                  </p:stCondLst>
                                  <p:childTnLst>
                                    <p:set>
                                      <p:cBhvr>
                                        <p:cTn id="96" dur="1" fill="hold">
                                          <p:stCondLst>
                                            <p:cond delay="0"/>
                                          </p:stCondLst>
                                        </p:cTn>
                                        <p:tgtEl>
                                          <p:spTgt spid="12"/>
                                        </p:tgtEl>
                                        <p:attrNameLst>
                                          <p:attrName>style.visibility</p:attrName>
                                        </p:attrNameLst>
                                      </p:cBhvr>
                                      <p:to>
                                        <p:strVal val="visible"/>
                                      </p:to>
                                    </p:set>
                                    <p:animEffect transition="in" filter="fade">
                                      <p:cBhvr>
                                        <p:cTn id="97" dur="1000"/>
                                        <p:tgtEl>
                                          <p:spTgt spid="12"/>
                                        </p:tgtEl>
                                      </p:cBhvr>
                                    </p:animEffect>
                                    <p:anim calcmode="lin" valueType="num">
                                      <p:cBhvr>
                                        <p:cTn id="98" dur="1000" fill="hold"/>
                                        <p:tgtEl>
                                          <p:spTgt spid="12"/>
                                        </p:tgtEl>
                                        <p:attrNameLst>
                                          <p:attrName>ppt_x</p:attrName>
                                        </p:attrNameLst>
                                      </p:cBhvr>
                                      <p:tavLst>
                                        <p:tav tm="0">
                                          <p:val>
                                            <p:strVal val="#ppt_x"/>
                                          </p:val>
                                        </p:tav>
                                        <p:tav tm="100000">
                                          <p:val>
                                            <p:strVal val="#ppt_x"/>
                                          </p:val>
                                        </p:tav>
                                      </p:tavLst>
                                    </p:anim>
                                    <p:anim calcmode="lin" valueType="num">
                                      <p:cBhvr>
                                        <p:cTn id="99" dur="900" decel="100000" fill="hold"/>
                                        <p:tgtEl>
                                          <p:spTgt spid="12"/>
                                        </p:tgtEl>
                                        <p:attrNameLst>
                                          <p:attrName>ppt_y</p:attrName>
                                        </p:attrNameLst>
                                      </p:cBhvr>
                                      <p:tavLst>
                                        <p:tav tm="0">
                                          <p:val>
                                            <p:strVal val="#ppt_y+1"/>
                                          </p:val>
                                        </p:tav>
                                        <p:tav tm="100000">
                                          <p:val>
                                            <p:strVal val="#ppt_y-.03"/>
                                          </p:val>
                                        </p:tav>
                                      </p:tavLst>
                                    </p:anim>
                                    <p:anim calcmode="lin" valueType="num">
                                      <p:cBhvr>
                                        <p:cTn id="100"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par>
                                <p:cTn id="101" presetID="37" presetClass="entr" presetSubtype="0" fill="hold" grpId="0" nodeType="withEffect">
                                  <p:stCondLst>
                                    <p:cond delay="0"/>
                                  </p:stCondLst>
                                  <p:childTnLst>
                                    <p:set>
                                      <p:cBhvr>
                                        <p:cTn id="102" dur="1" fill="hold">
                                          <p:stCondLst>
                                            <p:cond delay="0"/>
                                          </p:stCondLst>
                                        </p:cTn>
                                        <p:tgtEl>
                                          <p:spTgt spid="14"/>
                                        </p:tgtEl>
                                        <p:attrNameLst>
                                          <p:attrName>style.visibility</p:attrName>
                                        </p:attrNameLst>
                                      </p:cBhvr>
                                      <p:to>
                                        <p:strVal val="visible"/>
                                      </p:to>
                                    </p:set>
                                    <p:animEffect transition="in" filter="fade">
                                      <p:cBhvr>
                                        <p:cTn id="103" dur="1000"/>
                                        <p:tgtEl>
                                          <p:spTgt spid="14"/>
                                        </p:tgtEl>
                                      </p:cBhvr>
                                    </p:animEffect>
                                    <p:anim calcmode="lin" valueType="num">
                                      <p:cBhvr>
                                        <p:cTn id="104" dur="1000" fill="hold"/>
                                        <p:tgtEl>
                                          <p:spTgt spid="14"/>
                                        </p:tgtEl>
                                        <p:attrNameLst>
                                          <p:attrName>ppt_x</p:attrName>
                                        </p:attrNameLst>
                                      </p:cBhvr>
                                      <p:tavLst>
                                        <p:tav tm="0">
                                          <p:val>
                                            <p:strVal val="#ppt_x"/>
                                          </p:val>
                                        </p:tav>
                                        <p:tav tm="100000">
                                          <p:val>
                                            <p:strVal val="#ppt_x"/>
                                          </p:val>
                                        </p:tav>
                                      </p:tavLst>
                                    </p:anim>
                                    <p:anim calcmode="lin" valueType="num">
                                      <p:cBhvr>
                                        <p:cTn id="105" dur="900" decel="100000" fill="hold"/>
                                        <p:tgtEl>
                                          <p:spTgt spid="14"/>
                                        </p:tgtEl>
                                        <p:attrNameLst>
                                          <p:attrName>ppt_y</p:attrName>
                                        </p:attrNameLst>
                                      </p:cBhvr>
                                      <p:tavLst>
                                        <p:tav tm="0">
                                          <p:val>
                                            <p:strVal val="#ppt_y+1"/>
                                          </p:val>
                                        </p:tav>
                                        <p:tav tm="100000">
                                          <p:val>
                                            <p:strVal val="#ppt_y-.03"/>
                                          </p:val>
                                        </p:tav>
                                      </p:tavLst>
                                    </p:anim>
                                    <p:anim calcmode="lin" valueType="num">
                                      <p:cBhvr>
                                        <p:cTn id="106"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childTnLst>
                    </p:cTn>
                  </p:par>
                  <p:par>
                    <p:cTn id="107" fill="hold">
                      <p:stCondLst>
                        <p:cond delay="indefinite"/>
                      </p:stCondLst>
                      <p:childTnLst>
                        <p:par>
                          <p:cTn id="108" fill="hold">
                            <p:stCondLst>
                              <p:cond delay="0"/>
                            </p:stCondLst>
                            <p:childTnLst>
                              <p:par>
                                <p:cTn id="109" presetID="37" presetClass="exit" presetSubtype="0" fill="hold" nodeType="clickEffect">
                                  <p:stCondLst>
                                    <p:cond delay="0"/>
                                  </p:stCondLst>
                                  <p:childTnLst>
                                    <p:animEffect transition="out" filter="fade">
                                      <p:cBhvr>
                                        <p:cTn id="110" dur="1000"/>
                                        <p:tgtEl>
                                          <p:spTgt spid="12"/>
                                        </p:tgtEl>
                                      </p:cBhvr>
                                    </p:animEffect>
                                    <p:anim calcmode="lin" valueType="num">
                                      <p:cBhvr>
                                        <p:cTn id="111" dur="1000"/>
                                        <p:tgtEl>
                                          <p:spTgt spid="12"/>
                                        </p:tgtEl>
                                        <p:attrNameLst>
                                          <p:attrName>ppt_x</p:attrName>
                                        </p:attrNameLst>
                                      </p:cBhvr>
                                      <p:tavLst>
                                        <p:tav tm="0">
                                          <p:val>
                                            <p:strVal val="ppt_x"/>
                                          </p:val>
                                        </p:tav>
                                        <p:tav tm="100000">
                                          <p:val>
                                            <p:strVal val="ppt_x"/>
                                          </p:val>
                                        </p:tav>
                                      </p:tavLst>
                                    </p:anim>
                                    <p:anim calcmode="lin" valueType="num">
                                      <p:cBhvr>
                                        <p:cTn id="112" dur="100" decel="100000"/>
                                        <p:tgtEl>
                                          <p:spTgt spid="12"/>
                                        </p:tgtEl>
                                        <p:attrNameLst>
                                          <p:attrName>ppt_y</p:attrName>
                                        </p:attrNameLst>
                                      </p:cBhvr>
                                      <p:tavLst>
                                        <p:tav tm="0">
                                          <p:val>
                                            <p:strVal val="ppt_y"/>
                                          </p:val>
                                        </p:tav>
                                        <p:tav tm="100000">
                                          <p:val>
                                            <p:strVal val="ppt_y-.03"/>
                                          </p:val>
                                        </p:tav>
                                      </p:tavLst>
                                    </p:anim>
                                    <p:anim calcmode="lin" valueType="num">
                                      <p:cBhvr>
                                        <p:cTn id="113" dur="900" accel="100000">
                                          <p:stCondLst>
                                            <p:cond delay="100"/>
                                          </p:stCondLst>
                                        </p:cTn>
                                        <p:tgtEl>
                                          <p:spTgt spid="12"/>
                                        </p:tgtEl>
                                        <p:attrNameLst>
                                          <p:attrName>ppt_y</p:attrName>
                                        </p:attrNameLst>
                                      </p:cBhvr>
                                      <p:tavLst>
                                        <p:tav tm="0">
                                          <p:val>
                                            <p:strVal val="ppt_y"/>
                                          </p:val>
                                        </p:tav>
                                        <p:tav tm="100000">
                                          <p:val>
                                            <p:strVal val="ppt_y+1"/>
                                          </p:val>
                                        </p:tav>
                                      </p:tavLst>
                                    </p:anim>
                                    <p:set>
                                      <p:cBhvr>
                                        <p:cTn id="114" dur="1" fill="hold">
                                          <p:stCondLst>
                                            <p:cond delay="999"/>
                                          </p:stCondLst>
                                        </p:cTn>
                                        <p:tgtEl>
                                          <p:spTgt spid="12"/>
                                        </p:tgtEl>
                                        <p:attrNameLst>
                                          <p:attrName>style.visibility</p:attrName>
                                        </p:attrNameLst>
                                      </p:cBhvr>
                                      <p:to>
                                        <p:strVal val="hidden"/>
                                      </p:to>
                                    </p:set>
                                  </p:childTnLst>
                                </p:cTn>
                              </p:par>
                              <p:par>
                                <p:cTn id="115" presetID="37" presetClass="exit" presetSubtype="0" fill="hold" grpId="1" nodeType="withEffect">
                                  <p:stCondLst>
                                    <p:cond delay="0"/>
                                  </p:stCondLst>
                                  <p:childTnLst>
                                    <p:animEffect transition="out" filter="fade">
                                      <p:cBhvr>
                                        <p:cTn id="116" dur="1000"/>
                                        <p:tgtEl>
                                          <p:spTgt spid="14"/>
                                        </p:tgtEl>
                                      </p:cBhvr>
                                    </p:animEffect>
                                    <p:anim calcmode="lin" valueType="num">
                                      <p:cBhvr>
                                        <p:cTn id="117" dur="1000"/>
                                        <p:tgtEl>
                                          <p:spTgt spid="14"/>
                                        </p:tgtEl>
                                        <p:attrNameLst>
                                          <p:attrName>ppt_x</p:attrName>
                                        </p:attrNameLst>
                                      </p:cBhvr>
                                      <p:tavLst>
                                        <p:tav tm="0">
                                          <p:val>
                                            <p:strVal val="ppt_x"/>
                                          </p:val>
                                        </p:tav>
                                        <p:tav tm="100000">
                                          <p:val>
                                            <p:strVal val="ppt_x"/>
                                          </p:val>
                                        </p:tav>
                                      </p:tavLst>
                                    </p:anim>
                                    <p:anim calcmode="lin" valueType="num">
                                      <p:cBhvr>
                                        <p:cTn id="118" dur="100" decel="100000"/>
                                        <p:tgtEl>
                                          <p:spTgt spid="14"/>
                                        </p:tgtEl>
                                        <p:attrNameLst>
                                          <p:attrName>ppt_y</p:attrName>
                                        </p:attrNameLst>
                                      </p:cBhvr>
                                      <p:tavLst>
                                        <p:tav tm="0">
                                          <p:val>
                                            <p:strVal val="ppt_y"/>
                                          </p:val>
                                        </p:tav>
                                        <p:tav tm="100000">
                                          <p:val>
                                            <p:strVal val="ppt_y-.03"/>
                                          </p:val>
                                        </p:tav>
                                      </p:tavLst>
                                    </p:anim>
                                    <p:anim calcmode="lin" valueType="num">
                                      <p:cBhvr>
                                        <p:cTn id="119" dur="900" accel="100000">
                                          <p:stCondLst>
                                            <p:cond delay="100"/>
                                          </p:stCondLst>
                                        </p:cTn>
                                        <p:tgtEl>
                                          <p:spTgt spid="14"/>
                                        </p:tgtEl>
                                        <p:attrNameLst>
                                          <p:attrName>ppt_y</p:attrName>
                                        </p:attrNameLst>
                                      </p:cBhvr>
                                      <p:tavLst>
                                        <p:tav tm="0">
                                          <p:val>
                                            <p:strVal val="ppt_y"/>
                                          </p:val>
                                        </p:tav>
                                        <p:tav tm="100000">
                                          <p:val>
                                            <p:strVal val="ppt_y+1"/>
                                          </p:val>
                                        </p:tav>
                                      </p:tavLst>
                                    </p:anim>
                                    <p:set>
                                      <p:cBhvr>
                                        <p:cTn id="120" dur="1" fill="hold">
                                          <p:stCondLst>
                                            <p:cond delay="999"/>
                                          </p:stCondLst>
                                        </p:cTn>
                                        <p:tgtEl>
                                          <p:spTgt spid="14"/>
                                        </p:tgtEl>
                                        <p:attrNameLst>
                                          <p:attrName>style.visibility</p:attrName>
                                        </p:attrNameLst>
                                      </p:cBhvr>
                                      <p:to>
                                        <p:strVal val="hidden"/>
                                      </p:to>
                                    </p:set>
                                  </p:childTnLst>
                                </p:cTn>
                              </p:par>
                            </p:childTnLst>
                          </p:cTn>
                        </p:par>
                      </p:childTnLst>
                    </p:cTn>
                  </p:par>
                  <p:par>
                    <p:cTn id="121" fill="hold">
                      <p:stCondLst>
                        <p:cond delay="indefinite"/>
                      </p:stCondLst>
                      <p:childTnLst>
                        <p:par>
                          <p:cTn id="122" fill="hold">
                            <p:stCondLst>
                              <p:cond delay="0"/>
                            </p:stCondLst>
                            <p:childTnLst>
                              <p:par>
                                <p:cTn id="123" presetID="37" presetClass="entr" presetSubtype="0" fill="hold" nodeType="clickEffect">
                                  <p:stCondLst>
                                    <p:cond delay="0"/>
                                  </p:stCondLst>
                                  <p:childTnLst>
                                    <p:set>
                                      <p:cBhvr>
                                        <p:cTn id="124" dur="1" fill="hold">
                                          <p:stCondLst>
                                            <p:cond delay="0"/>
                                          </p:stCondLst>
                                        </p:cTn>
                                        <p:tgtEl>
                                          <p:spTgt spid="7"/>
                                        </p:tgtEl>
                                        <p:attrNameLst>
                                          <p:attrName>style.visibility</p:attrName>
                                        </p:attrNameLst>
                                      </p:cBhvr>
                                      <p:to>
                                        <p:strVal val="visible"/>
                                      </p:to>
                                    </p:set>
                                    <p:animEffect transition="in" filter="fade">
                                      <p:cBhvr>
                                        <p:cTn id="125" dur="1000"/>
                                        <p:tgtEl>
                                          <p:spTgt spid="7"/>
                                        </p:tgtEl>
                                      </p:cBhvr>
                                    </p:animEffect>
                                    <p:anim calcmode="lin" valueType="num">
                                      <p:cBhvr>
                                        <p:cTn id="126" dur="1000" fill="hold"/>
                                        <p:tgtEl>
                                          <p:spTgt spid="7"/>
                                        </p:tgtEl>
                                        <p:attrNameLst>
                                          <p:attrName>ppt_x</p:attrName>
                                        </p:attrNameLst>
                                      </p:cBhvr>
                                      <p:tavLst>
                                        <p:tav tm="0">
                                          <p:val>
                                            <p:strVal val="#ppt_x"/>
                                          </p:val>
                                        </p:tav>
                                        <p:tav tm="100000">
                                          <p:val>
                                            <p:strVal val="#ppt_x"/>
                                          </p:val>
                                        </p:tav>
                                      </p:tavLst>
                                    </p:anim>
                                    <p:anim calcmode="lin" valueType="num">
                                      <p:cBhvr>
                                        <p:cTn id="127" dur="900" decel="100000" fill="hold"/>
                                        <p:tgtEl>
                                          <p:spTgt spid="7"/>
                                        </p:tgtEl>
                                        <p:attrNameLst>
                                          <p:attrName>ppt_y</p:attrName>
                                        </p:attrNameLst>
                                      </p:cBhvr>
                                      <p:tavLst>
                                        <p:tav tm="0">
                                          <p:val>
                                            <p:strVal val="#ppt_y+1"/>
                                          </p:val>
                                        </p:tav>
                                        <p:tav tm="100000">
                                          <p:val>
                                            <p:strVal val="#ppt_y-.03"/>
                                          </p:val>
                                        </p:tav>
                                      </p:tavLst>
                                    </p:anim>
                                    <p:anim calcmode="lin" valueType="num">
                                      <p:cBhvr>
                                        <p:cTn id="128"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par>
                                <p:cTn id="129" presetID="37" presetClass="entr" presetSubtype="0" fill="hold" grpId="0" nodeType="withEffect">
                                  <p:stCondLst>
                                    <p:cond delay="0"/>
                                  </p:stCondLst>
                                  <p:childTnLst>
                                    <p:set>
                                      <p:cBhvr>
                                        <p:cTn id="130" dur="1" fill="hold">
                                          <p:stCondLst>
                                            <p:cond delay="0"/>
                                          </p:stCondLst>
                                        </p:cTn>
                                        <p:tgtEl>
                                          <p:spTgt spid="8"/>
                                        </p:tgtEl>
                                        <p:attrNameLst>
                                          <p:attrName>style.visibility</p:attrName>
                                        </p:attrNameLst>
                                      </p:cBhvr>
                                      <p:to>
                                        <p:strVal val="visible"/>
                                      </p:to>
                                    </p:set>
                                    <p:animEffect transition="in" filter="fade">
                                      <p:cBhvr>
                                        <p:cTn id="131" dur="1000"/>
                                        <p:tgtEl>
                                          <p:spTgt spid="8"/>
                                        </p:tgtEl>
                                      </p:cBhvr>
                                    </p:animEffect>
                                    <p:anim calcmode="lin" valueType="num">
                                      <p:cBhvr>
                                        <p:cTn id="132" dur="1000" fill="hold"/>
                                        <p:tgtEl>
                                          <p:spTgt spid="8"/>
                                        </p:tgtEl>
                                        <p:attrNameLst>
                                          <p:attrName>ppt_x</p:attrName>
                                        </p:attrNameLst>
                                      </p:cBhvr>
                                      <p:tavLst>
                                        <p:tav tm="0">
                                          <p:val>
                                            <p:strVal val="#ppt_x"/>
                                          </p:val>
                                        </p:tav>
                                        <p:tav tm="100000">
                                          <p:val>
                                            <p:strVal val="#ppt_x"/>
                                          </p:val>
                                        </p:tav>
                                      </p:tavLst>
                                    </p:anim>
                                    <p:anim calcmode="lin" valueType="num">
                                      <p:cBhvr>
                                        <p:cTn id="133" dur="900" decel="100000" fill="hold"/>
                                        <p:tgtEl>
                                          <p:spTgt spid="8"/>
                                        </p:tgtEl>
                                        <p:attrNameLst>
                                          <p:attrName>ppt_y</p:attrName>
                                        </p:attrNameLst>
                                      </p:cBhvr>
                                      <p:tavLst>
                                        <p:tav tm="0">
                                          <p:val>
                                            <p:strVal val="#ppt_y+1"/>
                                          </p:val>
                                        </p:tav>
                                        <p:tav tm="100000">
                                          <p:val>
                                            <p:strVal val="#ppt_y-.03"/>
                                          </p:val>
                                        </p:tav>
                                      </p:tavLst>
                                    </p:anim>
                                    <p:anim calcmode="lin" valueType="num">
                                      <p:cBhvr>
                                        <p:cTn id="134"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childTnLst>
                    </p:cTn>
                  </p:par>
                  <p:par>
                    <p:cTn id="135" fill="hold">
                      <p:stCondLst>
                        <p:cond delay="indefinite"/>
                      </p:stCondLst>
                      <p:childTnLst>
                        <p:par>
                          <p:cTn id="136" fill="hold">
                            <p:stCondLst>
                              <p:cond delay="0"/>
                            </p:stCondLst>
                            <p:childTnLst>
                              <p:par>
                                <p:cTn id="137" presetID="37" presetClass="exit" presetSubtype="0" fill="hold" nodeType="clickEffect">
                                  <p:stCondLst>
                                    <p:cond delay="0"/>
                                  </p:stCondLst>
                                  <p:childTnLst>
                                    <p:animEffect transition="out" filter="fade">
                                      <p:cBhvr>
                                        <p:cTn id="138" dur="1000"/>
                                        <p:tgtEl>
                                          <p:spTgt spid="7"/>
                                        </p:tgtEl>
                                      </p:cBhvr>
                                    </p:animEffect>
                                    <p:anim calcmode="lin" valueType="num">
                                      <p:cBhvr>
                                        <p:cTn id="139" dur="1000"/>
                                        <p:tgtEl>
                                          <p:spTgt spid="7"/>
                                        </p:tgtEl>
                                        <p:attrNameLst>
                                          <p:attrName>ppt_x</p:attrName>
                                        </p:attrNameLst>
                                      </p:cBhvr>
                                      <p:tavLst>
                                        <p:tav tm="0">
                                          <p:val>
                                            <p:strVal val="ppt_x"/>
                                          </p:val>
                                        </p:tav>
                                        <p:tav tm="100000">
                                          <p:val>
                                            <p:strVal val="ppt_x"/>
                                          </p:val>
                                        </p:tav>
                                      </p:tavLst>
                                    </p:anim>
                                    <p:anim calcmode="lin" valueType="num">
                                      <p:cBhvr>
                                        <p:cTn id="140" dur="100" decel="100000"/>
                                        <p:tgtEl>
                                          <p:spTgt spid="7"/>
                                        </p:tgtEl>
                                        <p:attrNameLst>
                                          <p:attrName>ppt_y</p:attrName>
                                        </p:attrNameLst>
                                      </p:cBhvr>
                                      <p:tavLst>
                                        <p:tav tm="0">
                                          <p:val>
                                            <p:strVal val="ppt_y"/>
                                          </p:val>
                                        </p:tav>
                                        <p:tav tm="100000">
                                          <p:val>
                                            <p:strVal val="ppt_y-.03"/>
                                          </p:val>
                                        </p:tav>
                                      </p:tavLst>
                                    </p:anim>
                                    <p:anim calcmode="lin" valueType="num">
                                      <p:cBhvr>
                                        <p:cTn id="141" dur="900" accel="100000">
                                          <p:stCondLst>
                                            <p:cond delay="100"/>
                                          </p:stCondLst>
                                        </p:cTn>
                                        <p:tgtEl>
                                          <p:spTgt spid="7"/>
                                        </p:tgtEl>
                                        <p:attrNameLst>
                                          <p:attrName>ppt_y</p:attrName>
                                        </p:attrNameLst>
                                      </p:cBhvr>
                                      <p:tavLst>
                                        <p:tav tm="0">
                                          <p:val>
                                            <p:strVal val="ppt_y"/>
                                          </p:val>
                                        </p:tav>
                                        <p:tav tm="100000">
                                          <p:val>
                                            <p:strVal val="ppt_y+1"/>
                                          </p:val>
                                        </p:tav>
                                      </p:tavLst>
                                    </p:anim>
                                    <p:set>
                                      <p:cBhvr>
                                        <p:cTn id="142" dur="1" fill="hold">
                                          <p:stCondLst>
                                            <p:cond delay="999"/>
                                          </p:stCondLst>
                                        </p:cTn>
                                        <p:tgtEl>
                                          <p:spTgt spid="7"/>
                                        </p:tgtEl>
                                        <p:attrNameLst>
                                          <p:attrName>style.visibility</p:attrName>
                                        </p:attrNameLst>
                                      </p:cBhvr>
                                      <p:to>
                                        <p:strVal val="hidden"/>
                                      </p:to>
                                    </p:set>
                                  </p:childTnLst>
                                </p:cTn>
                              </p:par>
                              <p:par>
                                <p:cTn id="143" presetID="37" presetClass="exit" presetSubtype="0" fill="hold" grpId="1" nodeType="withEffect">
                                  <p:stCondLst>
                                    <p:cond delay="0"/>
                                  </p:stCondLst>
                                  <p:childTnLst>
                                    <p:animEffect transition="out" filter="fade">
                                      <p:cBhvr>
                                        <p:cTn id="144" dur="1000"/>
                                        <p:tgtEl>
                                          <p:spTgt spid="8"/>
                                        </p:tgtEl>
                                      </p:cBhvr>
                                    </p:animEffect>
                                    <p:anim calcmode="lin" valueType="num">
                                      <p:cBhvr>
                                        <p:cTn id="145" dur="1000"/>
                                        <p:tgtEl>
                                          <p:spTgt spid="8"/>
                                        </p:tgtEl>
                                        <p:attrNameLst>
                                          <p:attrName>ppt_x</p:attrName>
                                        </p:attrNameLst>
                                      </p:cBhvr>
                                      <p:tavLst>
                                        <p:tav tm="0">
                                          <p:val>
                                            <p:strVal val="ppt_x"/>
                                          </p:val>
                                        </p:tav>
                                        <p:tav tm="100000">
                                          <p:val>
                                            <p:strVal val="ppt_x"/>
                                          </p:val>
                                        </p:tav>
                                      </p:tavLst>
                                    </p:anim>
                                    <p:anim calcmode="lin" valueType="num">
                                      <p:cBhvr>
                                        <p:cTn id="146" dur="100" decel="100000"/>
                                        <p:tgtEl>
                                          <p:spTgt spid="8"/>
                                        </p:tgtEl>
                                        <p:attrNameLst>
                                          <p:attrName>ppt_y</p:attrName>
                                        </p:attrNameLst>
                                      </p:cBhvr>
                                      <p:tavLst>
                                        <p:tav tm="0">
                                          <p:val>
                                            <p:strVal val="ppt_y"/>
                                          </p:val>
                                        </p:tav>
                                        <p:tav tm="100000">
                                          <p:val>
                                            <p:strVal val="ppt_y-.03"/>
                                          </p:val>
                                        </p:tav>
                                      </p:tavLst>
                                    </p:anim>
                                    <p:anim calcmode="lin" valueType="num">
                                      <p:cBhvr>
                                        <p:cTn id="147" dur="900" accel="100000">
                                          <p:stCondLst>
                                            <p:cond delay="100"/>
                                          </p:stCondLst>
                                        </p:cTn>
                                        <p:tgtEl>
                                          <p:spTgt spid="8"/>
                                        </p:tgtEl>
                                        <p:attrNameLst>
                                          <p:attrName>ppt_y</p:attrName>
                                        </p:attrNameLst>
                                      </p:cBhvr>
                                      <p:tavLst>
                                        <p:tav tm="0">
                                          <p:val>
                                            <p:strVal val="ppt_y"/>
                                          </p:val>
                                        </p:tav>
                                        <p:tav tm="100000">
                                          <p:val>
                                            <p:strVal val="ppt_y+1"/>
                                          </p:val>
                                        </p:tav>
                                      </p:tavLst>
                                    </p:anim>
                                    <p:set>
                                      <p:cBhvr>
                                        <p:cTn id="148" dur="1" fill="hold">
                                          <p:stCondLst>
                                            <p:cond delay="999"/>
                                          </p:stCondLst>
                                        </p:cTn>
                                        <p:tgtEl>
                                          <p:spTgt spid="8"/>
                                        </p:tgtEl>
                                        <p:attrNameLst>
                                          <p:attrName>style.visibility</p:attrName>
                                        </p:attrNameLst>
                                      </p:cBhvr>
                                      <p:to>
                                        <p:strVal val="hidden"/>
                                      </p:to>
                                    </p:set>
                                  </p:childTnLst>
                                </p:cTn>
                              </p:par>
                            </p:childTnLst>
                          </p:cTn>
                        </p:par>
                        <p:par>
                          <p:cTn id="149" fill="hold">
                            <p:stCondLst>
                              <p:cond delay="1000"/>
                            </p:stCondLst>
                            <p:childTnLst>
                              <p:par>
                                <p:cTn id="150" presetID="1" presetClass="entr" presetSubtype="0" fill="hold" grpId="0" nodeType="afterEffect">
                                  <p:stCondLst>
                                    <p:cond delay="0"/>
                                  </p:stCondLst>
                                  <p:childTnLst>
                                    <p:set>
                                      <p:cBhvr>
                                        <p:cTn id="151"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8" grpId="0" animBg="1"/>
      <p:bldP spid="8" grpId="1" animBg="1"/>
      <p:bldP spid="9" grpId="0" animBg="1"/>
      <p:bldP spid="9" grpId="1" animBg="1"/>
      <p:bldP spid="14" grpId="0" animBg="1"/>
      <p:bldP spid="14" grpId="1" animBg="1"/>
      <p:bldP spid="17" grpId="0" animBg="1"/>
      <p:bldP spid="17" grpId="1" animBg="1"/>
      <p:bldP spid="1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Заголовок 46"/>
          <p:cNvSpPr>
            <a:spLocks noGrp="1"/>
          </p:cNvSpPr>
          <p:nvPr>
            <p:ph type="ctrTitle"/>
          </p:nvPr>
        </p:nvSpPr>
        <p:spPr/>
        <p:txBody>
          <a:bodyPr/>
          <a:lstStyle/>
          <a:p>
            <a:endParaRPr lang="en-US"/>
          </a:p>
        </p:txBody>
      </p:sp>
      <p:sp>
        <p:nvSpPr>
          <p:cNvPr id="3" name="Подзаголовок 2"/>
          <p:cNvSpPr>
            <a:spLocks noGrp="1"/>
          </p:cNvSpPr>
          <p:nvPr>
            <p:ph type="subTitle" idx="1"/>
          </p:nvPr>
        </p:nvSpPr>
        <p:spPr/>
        <p:txBody>
          <a:bodyPr/>
          <a:lstStyle/>
          <a:p>
            <a:r>
              <a:rPr lang="ru-RU" smtClean="0"/>
              <a:t/>
            </a:r>
            <a:br>
              <a:rPr lang="ru-RU" smtClean="0"/>
            </a:br>
            <a:endParaRPr lang="en-US" dirty="0"/>
          </a:p>
        </p:txBody>
      </p:sp>
      <p:sp>
        <p:nvSpPr>
          <p:cNvPr id="4" name="Прямоугольник 3"/>
          <p:cNvSpPr/>
          <p:nvPr/>
        </p:nvSpPr>
        <p:spPr>
          <a:xfrm>
            <a:off x="2286000" y="2551838"/>
            <a:ext cx="4572000" cy="646331"/>
          </a:xfrm>
          <a:prstGeom prst="rect">
            <a:avLst/>
          </a:prstGeom>
        </p:spPr>
        <p:txBody>
          <a:bodyPr>
            <a:spAutoFit/>
          </a:bodyPr>
          <a:lstStyle/>
          <a:p>
            <a:r>
              <a:rPr lang="ru-RU" dirty="0" smtClean="0"/>
              <a:t/>
            </a:r>
            <a:br>
              <a:rPr lang="ru-RU" dirty="0" smtClean="0"/>
            </a:br>
            <a:endParaRPr lang="en-US" dirty="0"/>
          </a:p>
        </p:txBody>
      </p:sp>
      <p:sp>
        <p:nvSpPr>
          <p:cNvPr id="7" name="Прямоугольник 6"/>
          <p:cNvSpPr/>
          <p:nvPr/>
        </p:nvSpPr>
        <p:spPr>
          <a:xfrm>
            <a:off x="1371600" y="228601"/>
            <a:ext cx="6781800" cy="584775"/>
          </a:xfrm>
          <a:prstGeom prst="rect">
            <a:avLst/>
          </a:prstGeom>
        </p:spPr>
        <p:txBody>
          <a:bodyPr wrap="square">
            <a:spAutoFit/>
          </a:bodyPr>
          <a:lstStyle/>
          <a:p>
            <a:r>
              <a:rPr lang="ru-RU" sz="3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АЛЕКСАНДРОВСКАЯ КОЛОННА</a:t>
            </a:r>
            <a:endParaRPr lang="en-US" sz="32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pic>
        <p:nvPicPr>
          <p:cNvPr id="1027" name="Picture 3" descr="C:\Users\User_2\Desktop\храм Христа Спасителя\triumfalnaja_kolonna02.jpg"/>
          <p:cNvPicPr>
            <a:picLocks noChangeAspect="1" noChangeArrowheads="1"/>
          </p:cNvPicPr>
          <p:nvPr/>
        </p:nvPicPr>
        <p:blipFill>
          <a:blip r:embed="rId3" cstate="email"/>
          <a:srcRect/>
          <a:stretch>
            <a:fillRect/>
          </a:stretch>
        </p:blipFill>
        <p:spPr bwMode="auto">
          <a:xfrm>
            <a:off x="1371600" y="838200"/>
            <a:ext cx="5562600" cy="5643563"/>
          </a:xfrm>
          <a:prstGeom prst="rect">
            <a:avLst/>
          </a:prstGeom>
          <a:noFill/>
        </p:spPr>
      </p:pic>
      <p:sp>
        <p:nvSpPr>
          <p:cNvPr id="10" name="Прямоугольник 9"/>
          <p:cNvSpPr/>
          <p:nvPr/>
        </p:nvSpPr>
        <p:spPr>
          <a:xfrm>
            <a:off x="62636400" y="-3264822"/>
            <a:ext cx="11699875" cy="1384995"/>
          </a:xfrm>
          <a:prstGeom prst="rect">
            <a:avLst/>
          </a:prstGeom>
        </p:spPr>
        <p:txBody>
          <a:bodyPr wrap="square">
            <a:spAutoFit/>
          </a:bodyPr>
          <a:lstStyle/>
          <a:p>
            <a:pPr lvl="0" fontAlgn="base">
              <a:spcBef>
                <a:spcPct val="0"/>
              </a:spcBef>
              <a:spcAft>
                <a:spcPct val="0"/>
              </a:spcAft>
            </a:pPr>
            <a:r>
              <a:rPr lang="ru-RU" sz="1200" dirty="0" smtClean="0">
                <a:solidFill>
                  <a:prstClr val="black"/>
                </a:solidFill>
                <a:latin typeface="Calibri" pitchFamily="34" charset="0"/>
                <a:ea typeface="Times New Roman" pitchFamily="18" charset="0"/>
                <a:cs typeface="Times New Roman" pitchFamily="18" charset="0"/>
              </a:rPr>
              <a:t>Этот памятник дополнил композицию </a:t>
            </a:r>
            <a:r>
              <a:rPr lang="ru-RU" sz="1200" dirty="0" smtClean="0">
                <a:solidFill>
                  <a:srgbClr val="0000FF"/>
                </a:solidFill>
                <a:latin typeface="Calibri" pitchFamily="34" charset="0"/>
                <a:ea typeface="Times New Roman" pitchFamily="18" charset="0"/>
                <a:cs typeface="Times New Roman" pitchFamily="18" charset="0"/>
                <a:hlinkClick r:id="rId4" tooltip="Здание Главного штаба (Санкт-Петербург)"/>
              </a:rPr>
              <a:t>Арки Главного штаба</a:t>
            </a:r>
            <a:r>
              <a:rPr lang="ru-RU" sz="1200" dirty="0" smtClean="0">
                <a:solidFill>
                  <a:prstClr val="black"/>
                </a:solidFill>
                <a:latin typeface="Calibri" pitchFamily="34" charset="0"/>
                <a:ea typeface="Times New Roman" pitchFamily="18" charset="0"/>
                <a:cs typeface="Times New Roman" pitchFamily="18" charset="0"/>
              </a:rPr>
              <a:t>, которая была посвящена победе в </a:t>
            </a:r>
            <a:r>
              <a:rPr lang="ru-RU" sz="1200" dirty="0" smtClean="0">
                <a:solidFill>
                  <a:srgbClr val="0000FF"/>
                </a:solidFill>
                <a:latin typeface="Calibri" pitchFamily="34" charset="0"/>
                <a:ea typeface="Times New Roman" pitchFamily="18" charset="0"/>
                <a:cs typeface="Times New Roman" pitchFamily="18" charset="0"/>
                <a:hlinkClick r:id="rId5" tooltip="Отечественная война 1812 года"/>
              </a:rPr>
              <a:t>Отечественной войне 1812 года</a:t>
            </a:r>
            <a:r>
              <a:rPr lang="ru-RU" sz="1200" dirty="0" smtClean="0">
                <a:solidFill>
                  <a:prstClr val="black"/>
                </a:solidFill>
                <a:latin typeface="Calibri" pitchFamily="34" charset="0"/>
                <a:ea typeface="Times New Roman" pitchFamily="18" charset="0"/>
                <a:cs typeface="Times New Roman" pitchFamily="18" charset="0"/>
              </a:rPr>
              <a:t>. Идею сооружения монумента подал знаменитый архитектор </a:t>
            </a:r>
            <a:r>
              <a:rPr lang="ru-RU" sz="1200" dirty="0" smtClean="0">
                <a:solidFill>
                  <a:srgbClr val="0000FF"/>
                </a:solidFill>
                <a:latin typeface="Calibri" pitchFamily="34" charset="0"/>
                <a:ea typeface="Times New Roman" pitchFamily="18" charset="0"/>
                <a:cs typeface="Times New Roman" pitchFamily="18" charset="0"/>
                <a:hlinkClick r:id="rId6" tooltip="Карл Росси"/>
              </a:rPr>
              <a:t>Карл Росси</a:t>
            </a:r>
            <a:r>
              <a:rPr lang="ru-RU" sz="1200" dirty="0" smtClean="0">
                <a:solidFill>
                  <a:prstClr val="black"/>
                </a:solidFill>
                <a:latin typeface="Calibri" pitchFamily="34" charset="0"/>
                <a:ea typeface="Times New Roman" pitchFamily="18" charset="0"/>
                <a:cs typeface="Times New Roman" pitchFamily="18" charset="0"/>
              </a:rPr>
              <a:t>. Планируя пространство Дворцовой площади, он полагал, что в центре площади нужно расположить памятник. Открытый конкурс был официально объявлен от имени императора Николая I в </a:t>
            </a:r>
            <a:r>
              <a:rPr lang="ru-RU" sz="1200" dirty="0" smtClean="0">
                <a:solidFill>
                  <a:srgbClr val="0000FF"/>
                </a:solidFill>
                <a:latin typeface="Calibri" pitchFamily="34" charset="0"/>
                <a:ea typeface="Times New Roman" pitchFamily="18" charset="0"/>
                <a:cs typeface="Times New Roman" pitchFamily="18" charset="0"/>
                <a:hlinkClick r:id="rId7" tooltip="1829 год"/>
              </a:rPr>
              <a:t>1829 году</a:t>
            </a:r>
            <a:r>
              <a:rPr lang="ru-RU" sz="1200" dirty="0" smtClean="0">
                <a:solidFill>
                  <a:prstClr val="black"/>
                </a:solidFill>
                <a:latin typeface="Calibri" pitchFamily="34" charset="0"/>
                <a:ea typeface="Times New Roman" pitchFamily="18" charset="0"/>
                <a:cs typeface="Times New Roman" pitchFamily="18" charset="0"/>
              </a:rPr>
              <a:t> с формулировкой в память о «</a:t>
            </a:r>
            <a:r>
              <a:rPr lang="ru-RU" sz="1200" i="1" dirty="0" smtClean="0">
                <a:solidFill>
                  <a:prstClr val="black"/>
                </a:solidFill>
                <a:latin typeface="Calibri" pitchFamily="34" charset="0"/>
                <a:ea typeface="Times New Roman" pitchFamily="18" charset="0"/>
                <a:cs typeface="Times New Roman" pitchFamily="18" charset="0"/>
              </a:rPr>
              <a:t>незабвенном брате</a:t>
            </a:r>
            <a:r>
              <a:rPr lang="ru-RU" sz="1200" dirty="0" smtClean="0">
                <a:solidFill>
                  <a:prstClr val="black"/>
                </a:solidFill>
                <a:latin typeface="Calibri" pitchFamily="34" charset="0"/>
                <a:ea typeface="Times New Roman" pitchFamily="18" charset="0"/>
                <a:cs typeface="Times New Roman" pitchFamily="18" charset="0"/>
              </a:rPr>
              <a:t>».</a:t>
            </a:r>
            <a:r>
              <a:rPr lang="ru-RU" sz="1200" baseline="30000" dirty="0" smtClean="0">
                <a:solidFill>
                  <a:srgbClr val="0000FF"/>
                </a:solidFill>
                <a:latin typeface="Calibri" pitchFamily="34" charset="0"/>
                <a:ea typeface="Times New Roman" pitchFamily="18" charset="0"/>
                <a:cs typeface="Times New Roman" pitchFamily="18" charset="0"/>
                <a:hlinkClick r:id="rId8"/>
              </a:rPr>
              <a:t>[2]</a:t>
            </a:r>
            <a:r>
              <a:rPr lang="ru-RU" sz="1200" dirty="0" smtClean="0">
                <a:solidFill>
                  <a:prstClr val="black"/>
                </a:solidFill>
                <a:latin typeface="Calibri" pitchFamily="34" charset="0"/>
                <a:ea typeface="Times New Roman" pitchFamily="18" charset="0"/>
                <a:cs typeface="Times New Roman" pitchFamily="18" charset="0"/>
              </a:rPr>
              <a:t> Огюст </a:t>
            </a:r>
            <a:r>
              <a:rPr lang="ru-RU" sz="1200" dirty="0" err="1" smtClean="0">
                <a:solidFill>
                  <a:prstClr val="black"/>
                </a:solidFill>
                <a:latin typeface="Calibri" pitchFamily="34" charset="0"/>
                <a:ea typeface="Times New Roman" pitchFamily="18" charset="0"/>
                <a:cs typeface="Times New Roman" pitchFamily="18" charset="0"/>
              </a:rPr>
              <a:t>Монферран</a:t>
            </a:r>
            <a:r>
              <a:rPr lang="ru-RU" sz="1200" dirty="0" smtClean="0">
                <a:solidFill>
                  <a:prstClr val="black"/>
                </a:solidFill>
                <a:latin typeface="Calibri" pitchFamily="34" charset="0"/>
                <a:ea typeface="Times New Roman" pitchFamily="18" charset="0"/>
                <a:cs typeface="Times New Roman" pitchFamily="18" charset="0"/>
              </a:rPr>
              <a:t> откликнулся на этот вызов проектом воздвижения грандиозного гранитного </a:t>
            </a:r>
            <a:r>
              <a:rPr lang="ru-RU" sz="1200" dirty="0" smtClean="0">
                <a:solidFill>
                  <a:srgbClr val="0000FF"/>
                </a:solidFill>
                <a:latin typeface="Calibri" pitchFamily="34" charset="0"/>
                <a:ea typeface="Times New Roman" pitchFamily="18" charset="0"/>
                <a:cs typeface="Times New Roman" pitchFamily="18" charset="0"/>
                <a:hlinkClick r:id="rId9" tooltip="Обелиск"/>
              </a:rPr>
              <a:t>обелиска</a:t>
            </a:r>
            <a:r>
              <a:rPr lang="ru-RU" sz="1200" dirty="0" smtClean="0">
                <a:solidFill>
                  <a:prstClr val="black"/>
                </a:solidFill>
                <a:latin typeface="Calibri" pitchFamily="34" charset="0"/>
                <a:ea typeface="Times New Roman" pitchFamily="18" charset="0"/>
                <a:cs typeface="Times New Roman" pitchFamily="18" charset="0"/>
              </a:rPr>
              <a:t>, но этот вариант был отклонён </a:t>
            </a:r>
            <a:r>
              <a:rPr lang="ru-RU" sz="1200" dirty="0" err="1" smtClean="0">
                <a:solidFill>
                  <a:prstClr val="black"/>
                </a:solidFill>
                <a:latin typeface="Calibri" pitchFamily="34" charset="0"/>
                <a:ea typeface="Times New Roman" pitchFamily="18" charset="0"/>
                <a:cs typeface="Times New Roman" pitchFamily="18" charset="0"/>
              </a:rPr>
              <a:t>императором.Пытаясь</a:t>
            </a:r>
            <a:r>
              <a:rPr lang="ru-RU" sz="1200" dirty="0" smtClean="0">
                <a:solidFill>
                  <a:prstClr val="black"/>
                </a:solidFill>
                <a:latin typeface="Calibri" pitchFamily="34" charset="0"/>
                <a:ea typeface="Times New Roman" pitchFamily="18" charset="0"/>
                <a:cs typeface="Times New Roman" pitchFamily="18" charset="0"/>
              </a:rPr>
              <a:t> отстоять свой проект, архитектор действовал в пределах субординации, посвятив Николаю I своё сочинение «</a:t>
            </a:r>
            <a:r>
              <a:rPr lang="ru-RU" sz="1200" i="1" dirty="0" err="1" smtClean="0">
                <a:solidFill>
                  <a:prstClr val="black"/>
                </a:solidFill>
                <a:latin typeface="Calibri" pitchFamily="34" charset="0"/>
                <a:ea typeface="Times New Roman" pitchFamily="18" charset="0"/>
                <a:cs typeface="Times New Roman" pitchFamily="18" charset="0"/>
              </a:rPr>
              <a:t>Plans</a:t>
            </a:r>
            <a:r>
              <a:rPr lang="ru-RU" sz="1200" i="1" dirty="0" smtClean="0">
                <a:solidFill>
                  <a:prstClr val="black"/>
                </a:solidFill>
                <a:latin typeface="Calibri" pitchFamily="34" charset="0"/>
                <a:ea typeface="Times New Roman" pitchFamily="18" charset="0"/>
                <a:cs typeface="Times New Roman" pitchFamily="18" charset="0"/>
              </a:rPr>
              <a:t> </a:t>
            </a:r>
            <a:r>
              <a:rPr lang="ru-RU" sz="1200" i="1" dirty="0" err="1" smtClean="0">
                <a:solidFill>
                  <a:prstClr val="black"/>
                </a:solidFill>
                <a:latin typeface="Calibri" pitchFamily="34" charset="0"/>
                <a:ea typeface="Times New Roman" pitchFamily="18" charset="0"/>
                <a:cs typeface="Times New Roman" pitchFamily="18" charset="0"/>
              </a:rPr>
              <a:t>et</a:t>
            </a:r>
            <a:r>
              <a:rPr lang="ru-RU" sz="1200" i="1" dirty="0" smtClean="0">
                <a:solidFill>
                  <a:prstClr val="black"/>
                </a:solidFill>
                <a:latin typeface="Calibri" pitchFamily="34" charset="0"/>
                <a:ea typeface="Times New Roman" pitchFamily="18" charset="0"/>
                <a:cs typeface="Times New Roman" pitchFamily="18" charset="0"/>
              </a:rPr>
              <a:t> </a:t>
            </a:r>
            <a:r>
              <a:rPr lang="ru-RU" sz="1200" i="1" dirty="0" err="1" smtClean="0">
                <a:solidFill>
                  <a:prstClr val="black"/>
                </a:solidFill>
                <a:latin typeface="Calibri" pitchFamily="34" charset="0"/>
                <a:ea typeface="Times New Roman" pitchFamily="18" charset="0"/>
                <a:cs typeface="Times New Roman" pitchFamily="18" charset="0"/>
              </a:rPr>
              <a:t>details</a:t>
            </a:r>
            <a:r>
              <a:rPr lang="ru-RU" sz="1200" i="1" dirty="0" smtClean="0">
                <a:solidFill>
                  <a:prstClr val="black"/>
                </a:solidFill>
                <a:latin typeface="Calibri" pitchFamily="34" charset="0"/>
                <a:ea typeface="Times New Roman" pitchFamily="18" charset="0"/>
                <a:cs typeface="Times New Roman" pitchFamily="18" charset="0"/>
              </a:rPr>
              <a:t> </a:t>
            </a:r>
            <a:r>
              <a:rPr lang="ru-RU" sz="1200" i="1" dirty="0" err="1" smtClean="0">
                <a:solidFill>
                  <a:prstClr val="black"/>
                </a:solidFill>
                <a:latin typeface="Calibri" pitchFamily="34" charset="0"/>
                <a:ea typeface="Times New Roman" pitchFamily="18" charset="0"/>
                <a:cs typeface="Times New Roman" pitchFamily="18" charset="0"/>
              </a:rPr>
              <a:t>du</a:t>
            </a:r>
            <a:r>
              <a:rPr lang="ru-RU" sz="1200" i="1" dirty="0" smtClean="0">
                <a:solidFill>
                  <a:prstClr val="black"/>
                </a:solidFill>
                <a:latin typeface="Calibri" pitchFamily="34" charset="0"/>
                <a:ea typeface="Times New Roman" pitchFamily="18" charset="0"/>
                <a:cs typeface="Times New Roman" pitchFamily="18" charset="0"/>
              </a:rPr>
              <a:t> </a:t>
            </a:r>
            <a:r>
              <a:rPr lang="ru-RU" sz="1200" i="1" dirty="0" err="1" smtClean="0">
                <a:solidFill>
                  <a:prstClr val="black"/>
                </a:solidFill>
                <a:latin typeface="Calibri" pitchFamily="34" charset="0"/>
                <a:ea typeface="Times New Roman" pitchFamily="18" charset="0"/>
                <a:cs typeface="Times New Roman" pitchFamily="18" charset="0"/>
              </a:rPr>
              <a:t>monument</a:t>
            </a:r>
            <a:r>
              <a:rPr lang="ru-RU" sz="1200" i="1" dirty="0" smtClean="0">
                <a:solidFill>
                  <a:prstClr val="black"/>
                </a:solidFill>
                <a:latin typeface="Calibri" pitchFamily="34" charset="0"/>
                <a:ea typeface="Times New Roman" pitchFamily="18" charset="0"/>
                <a:cs typeface="Times New Roman" pitchFamily="18" charset="0"/>
              </a:rPr>
              <a:t> </a:t>
            </a:r>
            <a:r>
              <a:rPr lang="ru-RU" sz="1200" i="1" dirty="0" err="1" smtClean="0">
                <a:solidFill>
                  <a:prstClr val="black"/>
                </a:solidFill>
                <a:latin typeface="Calibri" pitchFamily="34" charset="0"/>
                <a:ea typeface="Times New Roman" pitchFamily="18" charset="0"/>
                <a:cs typeface="Times New Roman" pitchFamily="18" charset="0"/>
              </a:rPr>
              <a:t>consacr</a:t>
            </a:r>
            <a:r>
              <a:rPr lang="ru-RU" sz="1200" i="1" dirty="0" smtClean="0">
                <a:solidFill>
                  <a:prstClr val="black"/>
                </a:solidFill>
                <a:latin typeface="Calibri" pitchFamily="34" charset="0"/>
                <a:ea typeface="Times New Roman" pitchFamily="18" charset="0"/>
                <a:cs typeface="Times New Roman" pitchFamily="18" charset="0"/>
              </a:rPr>
              <a:t> </a:t>
            </a:r>
            <a:r>
              <a:rPr lang="ru-RU" sz="1200" i="1" dirty="0" err="1" smtClean="0">
                <a:solidFill>
                  <a:prstClr val="black"/>
                </a:solidFill>
                <a:latin typeface="Calibri" pitchFamily="34" charset="0"/>
                <a:ea typeface="Times New Roman" pitchFamily="18" charset="0"/>
                <a:cs typeface="Times New Roman" pitchFamily="18" charset="0"/>
              </a:rPr>
              <a:t>è</a:t>
            </a:r>
            <a:r>
              <a:rPr lang="ru-RU" sz="1200" i="1" dirty="0" smtClean="0">
                <a:solidFill>
                  <a:prstClr val="black"/>
                </a:solidFill>
                <a:latin typeface="Calibri" pitchFamily="34" charset="0"/>
                <a:ea typeface="Times New Roman" pitchFamily="18" charset="0"/>
                <a:cs typeface="Times New Roman" pitchFamily="18" charset="0"/>
              </a:rPr>
              <a:t> </a:t>
            </a:r>
            <a:r>
              <a:rPr lang="ru-RU" sz="1200" i="1" dirty="0" err="1" smtClean="0">
                <a:solidFill>
                  <a:prstClr val="black"/>
                </a:solidFill>
                <a:latin typeface="Calibri" pitchFamily="34" charset="0"/>
                <a:ea typeface="Times New Roman" pitchFamily="18" charset="0"/>
                <a:cs typeface="Times New Roman" pitchFamily="18" charset="0"/>
              </a:rPr>
              <a:t>à</a:t>
            </a:r>
            <a:r>
              <a:rPr lang="ru-RU" sz="1200" i="1" dirty="0" smtClean="0">
                <a:solidFill>
                  <a:prstClr val="black"/>
                </a:solidFill>
                <a:latin typeface="Calibri" pitchFamily="34" charset="0"/>
                <a:ea typeface="Times New Roman" pitchFamily="18" charset="0"/>
                <a:cs typeface="Times New Roman" pitchFamily="18" charset="0"/>
              </a:rPr>
              <a:t> </a:t>
            </a:r>
            <a:r>
              <a:rPr lang="ru-RU" sz="1200" i="1" dirty="0" err="1" smtClean="0">
                <a:solidFill>
                  <a:prstClr val="black"/>
                </a:solidFill>
                <a:latin typeface="Calibri" pitchFamily="34" charset="0"/>
                <a:ea typeface="Times New Roman" pitchFamily="18" charset="0"/>
                <a:cs typeface="Times New Roman" pitchFamily="18" charset="0"/>
              </a:rPr>
              <a:t>la</a:t>
            </a:r>
            <a:r>
              <a:rPr lang="ru-RU" sz="1200" i="1" dirty="0" smtClean="0">
                <a:solidFill>
                  <a:prstClr val="black"/>
                </a:solidFill>
                <a:latin typeface="Calibri" pitchFamily="34" charset="0"/>
                <a:ea typeface="Times New Roman" pitchFamily="18" charset="0"/>
                <a:cs typeface="Times New Roman" pitchFamily="18" charset="0"/>
              </a:rPr>
              <a:t> </a:t>
            </a:r>
            <a:r>
              <a:rPr lang="ru-RU" sz="1200" i="1" dirty="0" err="1" smtClean="0">
                <a:solidFill>
                  <a:prstClr val="black"/>
                </a:solidFill>
                <a:latin typeface="Calibri" pitchFamily="34" charset="0"/>
                <a:ea typeface="Times New Roman" pitchFamily="18" charset="0"/>
                <a:cs typeface="Times New Roman" pitchFamily="18" charset="0"/>
              </a:rPr>
              <a:t>mémoire</a:t>
            </a:r>
            <a:r>
              <a:rPr lang="ru-RU" sz="1200" i="1" dirty="0" smtClean="0">
                <a:solidFill>
                  <a:prstClr val="black"/>
                </a:solidFill>
                <a:latin typeface="Calibri" pitchFamily="34" charset="0"/>
                <a:ea typeface="Times New Roman" pitchFamily="18" charset="0"/>
                <a:cs typeface="Times New Roman" pitchFamily="18" charset="0"/>
              </a:rPr>
              <a:t> </a:t>
            </a:r>
            <a:r>
              <a:rPr lang="ru-RU" sz="1200" i="1" dirty="0" err="1" smtClean="0">
                <a:solidFill>
                  <a:prstClr val="black"/>
                </a:solidFill>
                <a:latin typeface="Calibri" pitchFamily="34" charset="0"/>
                <a:ea typeface="Times New Roman" pitchFamily="18" charset="0"/>
                <a:cs typeface="Times New Roman" pitchFamily="18" charset="0"/>
              </a:rPr>
              <a:t>de</a:t>
            </a:r>
            <a:r>
              <a:rPr lang="ru-RU" sz="1200" i="1" dirty="0" smtClean="0">
                <a:solidFill>
                  <a:prstClr val="black"/>
                </a:solidFill>
                <a:latin typeface="Calibri" pitchFamily="34" charset="0"/>
                <a:ea typeface="Times New Roman" pitchFamily="18" charset="0"/>
                <a:cs typeface="Times New Roman" pitchFamily="18" charset="0"/>
              </a:rPr>
              <a:t> </a:t>
            </a:r>
            <a:r>
              <a:rPr lang="ru-RU" sz="1200" i="1" dirty="0" err="1" smtClean="0">
                <a:solidFill>
                  <a:prstClr val="black"/>
                </a:solidFill>
                <a:latin typeface="Calibri" pitchFamily="34" charset="0"/>
                <a:ea typeface="Times New Roman" pitchFamily="18" charset="0"/>
                <a:cs typeface="Times New Roman" pitchFamily="18" charset="0"/>
              </a:rPr>
              <a:t>l’Empereur</a:t>
            </a:r>
            <a:r>
              <a:rPr lang="ru-RU" sz="1200" i="1" dirty="0" smtClean="0">
                <a:solidFill>
                  <a:prstClr val="black"/>
                </a:solidFill>
                <a:latin typeface="Calibri" pitchFamily="34" charset="0"/>
                <a:ea typeface="Times New Roman" pitchFamily="18" charset="0"/>
                <a:cs typeface="Times New Roman" pitchFamily="18" charset="0"/>
              </a:rPr>
              <a:t> </a:t>
            </a:r>
            <a:r>
              <a:rPr lang="ru-RU" sz="1200" i="1" dirty="0" err="1" smtClean="0">
                <a:solidFill>
                  <a:prstClr val="black"/>
                </a:solidFill>
                <a:latin typeface="Calibri" pitchFamily="34" charset="0"/>
                <a:ea typeface="Times New Roman" pitchFamily="18" charset="0"/>
                <a:cs typeface="Times New Roman" pitchFamily="18" charset="0"/>
              </a:rPr>
              <a:t>Alexandre</a:t>
            </a:r>
            <a:r>
              <a:rPr lang="ru-RU" sz="1200" dirty="0" smtClean="0">
                <a:solidFill>
                  <a:prstClr val="black"/>
                </a:solidFill>
                <a:latin typeface="Calibri" pitchFamily="34" charset="0"/>
                <a:ea typeface="Times New Roman" pitchFamily="18" charset="0"/>
                <a:cs typeface="Times New Roman" pitchFamily="18" charset="0"/>
              </a:rPr>
              <a:t>», но идея всё же была отвергнута и </a:t>
            </a:r>
            <a:r>
              <a:rPr lang="ru-RU" sz="1200" dirty="0" err="1" smtClean="0">
                <a:solidFill>
                  <a:prstClr val="black"/>
                </a:solidFill>
                <a:latin typeface="Calibri" pitchFamily="34" charset="0"/>
                <a:ea typeface="Times New Roman" pitchFamily="18" charset="0"/>
                <a:cs typeface="Times New Roman" pitchFamily="18" charset="0"/>
              </a:rPr>
              <a:t>Монферрану</a:t>
            </a:r>
            <a:r>
              <a:rPr lang="ru-RU" sz="1200" dirty="0" smtClean="0">
                <a:solidFill>
                  <a:prstClr val="black"/>
                </a:solidFill>
                <a:latin typeface="Calibri" pitchFamily="34" charset="0"/>
                <a:ea typeface="Times New Roman" pitchFamily="18" charset="0"/>
                <a:cs typeface="Times New Roman" pitchFamily="18" charset="0"/>
              </a:rPr>
              <a:t> было недвусмысленно указано на </a:t>
            </a:r>
            <a:r>
              <a:rPr lang="ru-RU" sz="1200" dirty="0" smtClean="0">
                <a:solidFill>
                  <a:srgbClr val="0000FF"/>
                </a:solidFill>
                <a:latin typeface="Calibri" pitchFamily="34" charset="0"/>
                <a:ea typeface="Times New Roman" pitchFamily="18" charset="0"/>
                <a:cs typeface="Times New Roman" pitchFamily="18" charset="0"/>
                <a:hlinkClick r:id="rId10" tooltip="Колонна"/>
              </a:rPr>
              <a:t>колонну</a:t>
            </a:r>
            <a:r>
              <a:rPr lang="ru-RU" sz="1200" dirty="0" smtClean="0">
                <a:solidFill>
                  <a:prstClr val="black"/>
                </a:solidFill>
                <a:latin typeface="Calibri" pitchFamily="34" charset="0"/>
                <a:ea typeface="Times New Roman" pitchFamily="18" charset="0"/>
                <a:cs typeface="Times New Roman" pitchFamily="18" charset="0"/>
              </a:rPr>
              <a:t> как на желаемую форму </a:t>
            </a:r>
            <a:r>
              <a:rPr lang="ru-RU" sz="1200" dirty="0" err="1" smtClean="0">
                <a:solidFill>
                  <a:prstClr val="black"/>
                </a:solidFill>
                <a:latin typeface="Calibri" pitchFamily="34" charset="0"/>
                <a:ea typeface="Times New Roman" pitchFamily="18" charset="0"/>
                <a:cs typeface="Times New Roman" pitchFamily="18" charset="0"/>
              </a:rPr>
              <a:t>памятника.Второй</a:t>
            </a:r>
            <a:r>
              <a:rPr lang="ru-RU" sz="1200" dirty="0" smtClean="0">
                <a:solidFill>
                  <a:prstClr val="black"/>
                </a:solidFill>
                <a:latin typeface="Calibri" pitchFamily="34" charset="0"/>
                <a:ea typeface="Times New Roman" pitchFamily="18" charset="0"/>
                <a:cs typeface="Times New Roman" pitchFamily="18" charset="0"/>
              </a:rPr>
              <a:t> проект, который впоследствии и был реализован, заключался в установке колонны, высотой превышающей </a:t>
            </a:r>
            <a:r>
              <a:rPr lang="ru-RU" sz="1200" dirty="0" err="1" smtClean="0">
                <a:solidFill>
                  <a:srgbClr val="0000FF"/>
                </a:solidFill>
                <a:latin typeface="Calibri" pitchFamily="34" charset="0"/>
                <a:ea typeface="Times New Roman" pitchFamily="18" charset="0"/>
                <a:cs typeface="Times New Roman" pitchFamily="18" charset="0"/>
                <a:hlinkClick r:id="rId11" tooltip="Вандомская колонна"/>
              </a:rPr>
              <a:t>Вандомскую</a:t>
            </a:r>
            <a:r>
              <a:rPr lang="ru-RU" sz="1200" dirty="0" smtClean="0">
                <a:solidFill>
                  <a:prstClr val="black"/>
                </a:solidFill>
                <a:latin typeface="Calibri" pitchFamily="34" charset="0"/>
                <a:ea typeface="Times New Roman" pitchFamily="18" charset="0"/>
                <a:cs typeface="Times New Roman" pitchFamily="18" charset="0"/>
              </a:rPr>
              <a:t> (воздвигнутую в честь побед Наполеона</a:t>
            </a:r>
            <a:r>
              <a:rPr lang="en-US" sz="1200" dirty="0" smtClean="0">
                <a:solidFill>
                  <a:prstClr val="black"/>
                </a:solidFill>
                <a:latin typeface="Calibri" pitchFamily="34" charset="0"/>
                <a:ea typeface="Times New Roman" pitchFamily="18" charset="0"/>
                <a:cs typeface="Times New Roman" pitchFamily="18" charset="0"/>
              </a:rPr>
              <a:t>)</a:t>
            </a:r>
            <a:endParaRPr lang="en-US" dirty="0" smtClean="0">
              <a:solidFill>
                <a:prstClr val="black"/>
              </a:solidFill>
              <a:latin typeface="Arial" pitchFamily="34" charset="0"/>
              <a:cs typeface="Arial" pitchFamily="34" charset="0"/>
            </a:endParaRPr>
          </a:p>
        </p:txBody>
      </p:sp>
      <p:sp>
        <p:nvSpPr>
          <p:cNvPr id="11" name="Загнутый угол 10"/>
          <p:cNvSpPr/>
          <p:nvPr/>
        </p:nvSpPr>
        <p:spPr>
          <a:xfrm>
            <a:off x="152400" y="3505200"/>
            <a:ext cx="3581400" cy="1432500"/>
          </a:xfrm>
          <a:prstGeom prst="foldedCorner">
            <a:avLst/>
          </a:prstGeom>
        </p:spPr>
        <p:style>
          <a:lnRef idx="1">
            <a:schemeClr val="dk1"/>
          </a:lnRef>
          <a:fillRef idx="2">
            <a:schemeClr val="dk1"/>
          </a:fillRef>
          <a:effectRef idx="1">
            <a:schemeClr val="dk1"/>
          </a:effectRef>
          <a:fontRef idx="minor">
            <a:schemeClr val="dk1"/>
          </a:fontRef>
        </p:style>
        <p:txBody>
          <a:bodyPr wrap="square">
            <a:spAutoFit/>
          </a:bodyPr>
          <a:lstStyle/>
          <a:p>
            <a:r>
              <a:rPr lang="ru-RU" sz="1200" b="1" dirty="0" smtClean="0">
                <a:solidFill>
                  <a:schemeClr val="bg1">
                    <a:lumMod val="95000"/>
                    <a:lumOff val="5000"/>
                  </a:schemeClr>
                </a:solidFill>
              </a:rPr>
              <a:t>Анри́ Луи́ </a:t>
            </a:r>
            <a:r>
              <a:rPr lang="ru-RU" sz="1200" b="1" dirty="0" err="1" smtClean="0">
                <a:solidFill>
                  <a:schemeClr val="bg1">
                    <a:lumMod val="95000"/>
                    <a:lumOff val="5000"/>
                  </a:schemeClr>
                </a:solidFill>
              </a:rPr>
              <a:t>Огю́ст</a:t>
            </a:r>
            <a:r>
              <a:rPr lang="ru-RU" sz="1200" b="1" dirty="0" smtClean="0">
                <a:solidFill>
                  <a:schemeClr val="bg1">
                    <a:lumMod val="95000"/>
                    <a:lumOff val="5000"/>
                  </a:schemeClr>
                </a:solidFill>
              </a:rPr>
              <a:t> </a:t>
            </a:r>
            <a:r>
              <a:rPr lang="ru-RU" sz="1200" b="1" dirty="0" err="1" smtClean="0">
                <a:solidFill>
                  <a:schemeClr val="bg1">
                    <a:lumMod val="95000"/>
                    <a:lumOff val="5000"/>
                  </a:schemeClr>
                </a:solidFill>
              </a:rPr>
              <a:t>Рика́р</a:t>
            </a:r>
            <a:r>
              <a:rPr lang="ru-RU" sz="1200" b="1" dirty="0" smtClean="0">
                <a:solidFill>
                  <a:schemeClr val="bg1">
                    <a:lumMod val="95000"/>
                    <a:lumOff val="5000"/>
                  </a:schemeClr>
                </a:solidFill>
              </a:rPr>
              <a:t> де </a:t>
            </a:r>
            <a:r>
              <a:rPr lang="ru-RU" sz="1200" b="1" dirty="0" err="1" smtClean="0">
                <a:solidFill>
                  <a:schemeClr val="bg1">
                    <a:lumMod val="95000"/>
                    <a:lumOff val="5000"/>
                  </a:schemeClr>
                </a:solidFill>
              </a:rPr>
              <a:t>Монферра́н</a:t>
            </a:r>
            <a:r>
              <a:rPr lang="ru-RU" sz="1200" dirty="0" smtClean="0">
                <a:solidFill>
                  <a:schemeClr val="bg1">
                    <a:lumMod val="95000"/>
                    <a:lumOff val="5000"/>
                  </a:schemeClr>
                </a:solidFill>
              </a:rPr>
              <a:t> (</a:t>
            </a:r>
            <a:r>
              <a:rPr lang="ru-RU" sz="1200" u="sng" dirty="0" smtClean="0">
                <a:solidFill>
                  <a:schemeClr val="bg1">
                    <a:lumMod val="95000"/>
                    <a:lumOff val="5000"/>
                  </a:schemeClr>
                </a:solidFill>
              </a:rPr>
              <a:t>23 января</a:t>
            </a:r>
            <a:r>
              <a:rPr lang="ru-RU" sz="1200" dirty="0" smtClean="0">
                <a:solidFill>
                  <a:schemeClr val="bg1">
                    <a:lumMod val="95000"/>
                    <a:lumOff val="5000"/>
                  </a:schemeClr>
                </a:solidFill>
              </a:rPr>
              <a:t> </a:t>
            </a:r>
            <a:r>
              <a:rPr lang="ru-RU" sz="1200" u="sng" dirty="0" smtClean="0">
                <a:solidFill>
                  <a:schemeClr val="bg1">
                    <a:lumMod val="95000"/>
                    <a:lumOff val="5000"/>
                  </a:schemeClr>
                </a:solidFill>
              </a:rPr>
              <a:t>1786</a:t>
            </a:r>
            <a:r>
              <a:rPr lang="ru-RU" sz="1200" dirty="0" smtClean="0">
                <a:solidFill>
                  <a:schemeClr val="bg1">
                    <a:lumMod val="95000"/>
                    <a:lumOff val="5000"/>
                  </a:schemeClr>
                </a:solidFill>
              </a:rPr>
              <a:t>, </a:t>
            </a:r>
            <a:r>
              <a:rPr lang="ru-RU" sz="1200" dirty="0" err="1" smtClean="0">
                <a:solidFill>
                  <a:schemeClr val="bg1">
                    <a:lumMod val="95000"/>
                    <a:lumOff val="5000"/>
                  </a:schemeClr>
                </a:solidFill>
              </a:rPr>
              <a:t>Шайо</a:t>
            </a:r>
            <a:r>
              <a:rPr lang="ru-RU" sz="1200" dirty="0" smtClean="0">
                <a:solidFill>
                  <a:schemeClr val="bg1">
                    <a:lumMod val="95000"/>
                    <a:lumOff val="5000"/>
                  </a:schemeClr>
                </a:solidFill>
              </a:rPr>
              <a:t>, предместье </a:t>
            </a:r>
            <a:r>
              <a:rPr lang="ru-RU" sz="1200" u="sng" dirty="0" smtClean="0">
                <a:solidFill>
                  <a:schemeClr val="bg1">
                    <a:lumMod val="95000"/>
                    <a:lumOff val="5000"/>
                  </a:schemeClr>
                </a:solidFill>
              </a:rPr>
              <a:t>Парижа</a:t>
            </a:r>
            <a:r>
              <a:rPr lang="en-US" sz="1200" dirty="0" smtClean="0">
                <a:solidFill>
                  <a:schemeClr val="bg1">
                    <a:lumMod val="95000"/>
                    <a:lumOff val="5000"/>
                  </a:schemeClr>
                </a:solidFill>
              </a:rPr>
              <a:t> </a:t>
            </a:r>
            <a:r>
              <a:rPr lang="ru-RU" sz="1200" dirty="0" smtClean="0">
                <a:solidFill>
                  <a:schemeClr val="bg1">
                    <a:lumMod val="95000"/>
                    <a:lumOff val="5000"/>
                  </a:schemeClr>
                </a:solidFill>
              </a:rPr>
              <a:t>— 28</a:t>
            </a:r>
            <a:r>
              <a:rPr lang="en-US" sz="1200" dirty="0" smtClean="0">
                <a:solidFill>
                  <a:schemeClr val="bg1">
                    <a:lumMod val="95000"/>
                    <a:lumOff val="5000"/>
                  </a:schemeClr>
                </a:solidFill>
              </a:rPr>
              <a:t> </a:t>
            </a:r>
            <a:r>
              <a:rPr lang="ru-RU" sz="1200" dirty="0" smtClean="0">
                <a:solidFill>
                  <a:schemeClr val="bg1">
                    <a:lumMod val="95000"/>
                    <a:lumOff val="5000"/>
                  </a:schemeClr>
                </a:solidFill>
              </a:rPr>
              <a:t>июня (</a:t>
            </a:r>
            <a:r>
              <a:rPr lang="ru-RU" sz="1200" u="sng" dirty="0" smtClean="0">
                <a:solidFill>
                  <a:schemeClr val="bg1">
                    <a:lumMod val="95000"/>
                    <a:lumOff val="5000"/>
                  </a:schemeClr>
                </a:solidFill>
              </a:rPr>
              <a:t>10 июля</a:t>
            </a:r>
            <a:r>
              <a:rPr lang="ru-RU" sz="1200" dirty="0" smtClean="0">
                <a:solidFill>
                  <a:schemeClr val="bg1">
                    <a:lumMod val="95000"/>
                    <a:lumOff val="5000"/>
                  </a:schemeClr>
                </a:solidFill>
              </a:rPr>
              <a:t>) </a:t>
            </a:r>
            <a:r>
              <a:rPr lang="ru-RU" sz="1200" u="sng" dirty="0" smtClean="0">
                <a:solidFill>
                  <a:schemeClr val="bg1">
                    <a:lumMod val="95000"/>
                    <a:lumOff val="5000"/>
                  </a:schemeClr>
                </a:solidFill>
              </a:rPr>
              <a:t>1858</a:t>
            </a:r>
            <a:r>
              <a:rPr lang="ru-RU" sz="1200" dirty="0" smtClean="0">
                <a:solidFill>
                  <a:schemeClr val="bg1">
                    <a:lumMod val="95000"/>
                    <a:lumOff val="5000"/>
                  </a:schemeClr>
                </a:solidFill>
              </a:rPr>
              <a:t>, </a:t>
            </a:r>
            <a:r>
              <a:rPr lang="ru-RU" sz="1200" u="sng" dirty="0" smtClean="0">
                <a:solidFill>
                  <a:schemeClr val="bg1">
                    <a:lumMod val="95000"/>
                    <a:lumOff val="5000"/>
                  </a:schemeClr>
                </a:solidFill>
              </a:rPr>
              <a:t>Санкт-Петербург</a:t>
            </a:r>
            <a:r>
              <a:rPr lang="ru-RU" sz="1200" dirty="0" smtClean="0">
                <a:solidFill>
                  <a:schemeClr val="bg1">
                    <a:lumMod val="95000"/>
                    <a:lumOff val="5000"/>
                  </a:schemeClr>
                </a:solidFill>
              </a:rPr>
              <a:t>).ар</a:t>
            </a:r>
            <a:r>
              <a:rPr lang="ru-RU" sz="1200" dirty="0" smtClean="0"/>
              <a:t>хитектор, строитель Исаакиевского собора в Санкт-Петербурге.</a:t>
            </a:r>
          </a:p>
          <a:p>
            <a:endParaRPr lang="en-US" sz="1200" dirty="0" smtClean="0"/>
          </a:p>
        </p:txBody>
      </p:sp>
      <p:pic>
        <p:nvPicPr>
          <p:cNvPr id="1029" name="Picture 5" descr="C:\Users\User_2\Desktop\храм Христа Спасителя\константин тон\0_64776_bef76af8_L.jpg"/>
          <p:cNvPicPr>
            <a:picLocks noChangeAspect="1" noChangeArrowheads="1"/>
          </p:cNvPicPr>
          <p:nvPr/>
        </p:nvPicPr>
        <p:blipFill>
          <a:blip r:embed="rId12" cstate="email"/>
          <a:srcRect/>
          <a:stretch>
            <a:fillRect/>
          </a:stretch>
        </p:blipFill>
        <p:spPr bwMode="auto">
          <a:xfrm>
            <a:off x="1371600" y="914400"/>
            <a:ext cx="2468217" cy="2667000"/>
          </a:xfrm>
          <a:prstGeom prst="ellipse">
            <a:avLst/>
          </a:prstGeom>
          <a:ln>
            <a:noFill/>
          </a:ln>
          <a:effectLst>
            <a:softEdge rad="112500"/>
          </a:effectLst>
        </p:spPr>
      </p:pic>
      <p:pic>
        <p:nvPicPr>
          <p:cNvPr id="1026" name="Picture 2" descr="C:\Users\User_2\Desktop\храм Христа Спасителя\константин тон\aleksandrovskaya-kolonna_245566.jpg"/>
          <p:cNvPicPr>
            <a:picLocks noChangeAspect="1" noChangeArrowheads="1"/>
          </p:cNvPicPr>
          <p:nvPr/>
        </p:nvPicPr>
        <p:blipFill>
          <a:blip r:embed="rId13" cstate="email"/>
          <a:srcRect/>
          <a:stretch>
            <a:fillRect/>
          </a:stretch>
        </p:blipFill>
        <p:spPr bwMode="auto">
          <a:xfrm>
            <a:off x="152400" y="914400"/>
            <a:ext cx="1912620" cy="239077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2" name="Rectangle 3"/>
          <p:cNvSpPr>
            <a:spLocks noChangeArrowheads="1"/>
          </p:cNvSpPr>
          <p:nvPr/>
        </p:nvSpPr>
        <p:spPr bwMode="auto">
          <a:xfrm>
            <a:off x="609600" y="5181600"/>
            <a:ext cx="4267200" cy="1410980"/>
          </a:xfrm>
          <a:prstGeom prst="horizontalScroll">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050" b="0" i="0" u="none" strike="noStrike" cap="none" normalizeH="0" baseline="0" dirty="0" smtClean="0">
                <a:ln>
                  <a:noFill/>
                </a:ln>
                <a:solidFill>
                  <a:schemeClr val="bg1">
                    <a:lumMod val="95000"/>
                    <a:lumOff val="5000"/>
                  </a:schemeClr>
                </a:solidFill>
                <a:effectLst/>
                <a:latin typeface="Arial" pitchFamily="34" charset="0"/>
                <a:ea typeface="Times New Roman" pitchFamily="18" charset="0"/>
                <a:cs typeface="Arial" pitchFamily="34" charset="0"/>
              </a:rPr>
              <a:t>Памятник венчает фигура ангела работы Бориса Орловского. В левой руке ангел держит четырёхконечный латинский крест, а правую возносит к </a:t>
            </a:r>
            <a:r>
              <a:rPr kumimoji="0" lang="ru-RU" sz="1050" b="0" i="0" u="none" strike="noStrike" cap="none" normalizeH="0" baseline="0" dirty="0" err="1" smtClean="0">
                <a:ln>
                  <a:noFill/>
                </a:ln>
                <a:solidFill>
                  <a:schemeClr val="bg1">
                    <a:lumMod val="95000"/>
                    <a:lumOff val="5000"/>
                  </a:schemeClr>
                </a:solidFill>
                <a:effectLst/>
                <a:latin typeface="Arial" pitchFamily="34" charset="0"/>
                <a:ea typeface="Times New Roman" pitchFamily="18" charset="0"/>
                <a:cs typeface="Arial" pitchFamily="34" charset="0"/>
              </a:rPr>
              <a:t>небу.Чертам</a:t>
            </a:r>
            <a:r>
              <a:rPr kumimoji="0" lang="ru-RU" sz="1050" b="0" i="0" u="none" strike="noStrike" cap="none" normalizeH="0" baseline="0" dirty="0" smtClean="0">
                <a:ln>
                  <a:noFill/>
                </a:ln>
                <a:solidFill>
                  <a:schemeClr val="bg1">
                    <a:lumMod val="95000"/>
                    <a:lumOff val="5000"/>
                  </a:schemeClr>
                </a:solidFill>
                <a:effectLst/>
                <a:latin typeface="Arial" pitchFamily="34" charset="0"/>
                <a:ea typeface="Times New Roman" pitchFamily="18" charset="0"/>
                <a:cs typeface="Arial" pitchFamily="34" charset="0"/>
              </a:rPr>
              <a:t> лица ангела скульптор придал сходство с лицом Александра I. По другим сведениям фигура ангела — скульптурный портрет петербургской поэтессы </a:t>
            </a:r>
            <a:r>
              <a:rPr kumimoji="0" lang="ru-RU" sz="1050" b="0" i="0" u="none" strike="noStrike" cap="none" normalizeH="0" baseline="0" dirty="0" err="1" smtClean="0">
                <a:ln>
                  <a:noFill/>
                </a:ln>
                <a:solidFill>
                  <a:schemeClr val="bg1">
                    <a:lumMod val="95000"/>
                    <a:lumOff val="5000"/>
                  </a:schemeClr>
                </a:solidFill>
                <a:effectLst/>
                <a:latin typeface="Arial" pitchFamily="34" charset="0"/>
                <a:ea typeface="Times New Roman" pitchFamily="18" charset="0"/>
                <a:cs typeface="Arial" pitchFamily="34" charset="0"/>
              </a:rPr>
              <a:t>Елисаветы</a:t>
            </a:r>
            <a:r>
              <a:rPr kumimoji="0" lang="ru-RU" sz="1050" b="0" i="0" u="none" strike="noStrike" cap="none" normalizeH="0" baseline="0" dirty="0" smtClean="0">
                <a:ln>
                  <a:noFill/>
                </a:ln>
                <a:solidFill>
                  <a:schemeClr val="bg1">
                    <a:lumMod val="95000"/>
                    <a:lumOff val="5000"/>
                  </a:schemeClr>
                </a:solidFill>
                <a:effectLst/>
                <a:latin typeface="Arial" pitchFamily="34" charset="0"/>
                <a:ea typeface="Times New Roman" pitchFamily="18" charset="0"/>
                <a:cs typeface="Arial" pitchFamily="34" charset="0"/>
              </a:rPr>
              <a:t> Кульман.</a:t>
            </a:r>
            <a:endParaRPr kumimoji="0" lang="ru-RU" sz="1050" b="0" i="0" u="none" strike="noStrike" cap="none" normalizeH="0" baseline="0" dirty="0" smtClean="0">
              <a:ln>
                <a:noFill/>
              </a:ln>
              <a:solidFill>
                <a:schemeClr val="bg1">
                  <a:lumMod val="95000"/>
                  <a:lumOff val="5000"/>
                </a:schemeClr>
              </a:solidFill>
              <a:effectLst/>
              <a:latin typeface="Arial" pitchFamily="34" charset="0"/>
              <a:cs typeface="Arial" pitchFamily="34" charset="0"/>
            </a:endParaRPr>
          </a:p>
        </p:txBody>
      </p:sp>
      <p:pic>
        <p:nvPicPr>
          <p:cNvPr id="8" name="Picture 5" descr="C:\Users\User_2\Desktop\храм Христа Спасителя\константин тон\repphoto_4254_0991.jpg"/>
          <p:cNvPicPr>
            <a:picLocks noChangeAspect="1" noChangeArrowheads="1"/>
          </p:cNvPicPr>
          <p:nvPr/>
        </p:nvPicPr>
        <p:blipFill>
          <a:blip r:embed="rId14" cstate="email"/>
          <a:srcRect/>
          <a:stretch>
            <a:fillRect/>
          </a:stretch>
        </p:blipFill>
        <p:spPr bwMode="auto">
          <a:xfrm>
            <a:off x="228600" y="4419600"/>
            <a:ext cx="2584989" cy="215909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5" name="Вертикальный свиток 14"/>
          <p:cNvSpPr/>
          <p:nvPr/>
        </p:nvSpPr>
        <p:spPr>
          <a:xfrm>
            <a:off x="1828800" y="1981200"/>
            <a:ext cx="3276600" cy="2209800"/>
          </a:xfrm>
          <a:prstGeom prst="verticalScroll">
            <a:avLst/>
          </a:prstGeom>
        </p:spPr>
        <p:style>
          <a:lnRef idx="1">
            <a:schemeClr val="dk1"/>
          </a:lnRef>
          <a:fillRef idx="2">
            <a:schemeClr val="dk1"/>
          </a:fillRef>
          <a:effectRef idx="1">
            <a:schemeClr val="dk1"/>
          </a:effectRef>
          <a:fontRef idx="minor">
            <a:schemeClr val="dk1"/>
          </a:fontRef>
        </p:style>
        <p:txBody>
          <a:bodyPr wrap="square">
            <a:spAutoFit/>
          </a:bodyPr>
          <a:lstStyle/>
          <a:p>
            <a:r>
              <a:rPr lang="ru-RU" sz="1100" dirty="0" smtClean="0"/>
              <a:t>В барельефы включены изображения древнерусских кольчуг, шишаков и щитов, хранящихся в Оружейной палате в Москве, в том числе шлемы, приписываемые Александру Невскому и Ермаку, а также броня XVII века царя Алексея Михайловича, и что, несмотря на утверждения </a:t>
            </a:r>
            <a:r>
              <a:rPr lang="ru-RU" sz="1100" dirty="0" err="1" smtClean="0"/>
              <a:t>Монферрана</a:t>
            </a:r>
            <a:r>
              <a:rPr lang="ru-RU" sz="1100" dirty="0" smtClean="0"/>
              <a:t>, совсем сомнительно, щит Олега X века, прибитый им ко вратам Царьграда.</a:t>
            </a:r>
            <a:endParaRPr lang="ru-RU" sz="1100" dirty="0"/>
          </a:p>
        </p:txBody>
      </p:sp>
      <p:pic>
        <p:nvPicPr>
          <p:cNvPr id="2050" name="Picture 2" descr="Картинка 12 из 198522">
            <a:hlinkClick r:id="rId15"/>
          </p:cNvPr>
          <p:cNvPicPr>
            <a:picLocks noChangeAspect="1" noChangeArrowheads="1"/>
          </p:cNvPicPr>
          <p:nvPr/>
        </p:nvPicPr>
        <p:blipFill>
          <a:blip r:embed="rId16" cstate="email"/>
          <a:srcRect/>
          <a:stretch>
            <a:fillRect/>
          </a:stretch>
        </p:blipFill>
        <p:spPr bwMode="auto">
          <a:xfrm>
            <a:off x="685800" y="3886200"/>
            <a:ext cx="1752600" cy="2190750"/>
          </a:xfrm>
          <a:prstGeom prst="rect">
            <a:avLst/>
          </a:prstGeom>
          <a:ln>
            <a:noFill/>
          </a:ln>
          <a:effectLst>
            <a:outerShdw blurRad="292100" dist="139700" dir="2700000" algn="tl" rotWithShape="0">
              <a:srgbClr val="333333">
                <a:alpha val="65000"/>
              </a:srgbClr>
            </a:outerShdw>
          </a:effectLst>
          <a:scene3d>
            <a:camera prst="orthographicFront"/>
            <a:lightRig rig="threePt" dir="t"/>
          </a:scene3d>
          <a:sp3d>
            <a:bevelT/>
          </a:sp3d>
        </p:spPr>
      </p:pic>
      <p:pic>
        <p:nvPicPr>
          <p:cNvPr id="2052" name="Picture 4" descr="Картинка 15 из 24">
            <a:hlinkClick r:id="rId17"/>
          </p:cNvPr>
          <p:cNvPicPr>
            <a:picLocks noChangeAspect="1" noChangeArrowheads="1"/>
          </p:cNvPicPr>
          <p:nvPr/>
        </p:nvPicPr>
        <p:blipFill>
          <a:blip r:embed="rId18" cstate="print"/>
          <a:srcRect/>
          <a:stretch>
            <a:fillRect/>
          </a:stretch>
        </p:blipFill>
        <p:spPr bwMode="auto">
          <a:xfrm>
            <a:off x="2743200" y="1600200"/>
            <a:ext cx="1866900" cy="2295526"/>
          </a:xfrm>
          <a:prstGeom prst="rect">
            <a:avLst/>
          </a:prstGeom>
          <a:ln>
            <a:noFill/>
          </a:ln>
          <a:effectLst>
            <a:outerShdw blurRad="292100" dist="139700" dir="2700000" algn="tl" rotWithShape="0">
              <a:srgbClr val="333333">
                <a:alpha val="65000"/>
              </a:srgbClr>
            </a:outerShdw>
          </a:effectLst>
          <a:scene3d>
            <a:camera prst="orthographicFront"/>
            <a:lightRig rig="threePt" dir="t"/>
          </a:scene3d>
          <a:sp3d>
            <a:bevelT/>
          </a:sp3d>
        </p:spPr>
      </p:pic>
      <p:sp>
        <p:nvSpPr>
          <p:cNvPr id="18" name="Прямоугольник 17"/>
          <p:cNvSpPr/>
          <p:nvPr/>
        </p:nvSpPr>
        <p:spPr>
          <a:xfrm>
            <a:off x="2743200" y="4038600"/>
            <a:ext cx="2110514" cy="369332"/>
          </a:xfrm>
          <a:prstGeom prst="rect">
            <a:avLst/>
          </a:prstGeom>
        </p:spPr>
        <p:style>
          <a:lnRef idx="1">
            <a:schemeClr val="dk1"/>
          </a:lnRef>
          <a:fillRef idx="2">
            <a:schemeClr val="dk1"/>
          </a:fillRef>
          <a:effectRef idx="1">
            <a:schemeClr val="dk1"/>
          </a:effectRef>
          <a:fontRef idx="minor">
            <a:schemeClr val="dk1"/>
          </a:fontRef>
        </p:style>
        <p:txBody>
          <a:bodyPr wrap="none">
            <a:spAutoFit/>
          </a:bodyPr>
          <a:lstStyle/>
          <a:p>
            <a:pPr>
              <a:defRPr/>
            </a:pPr>
            <a:r>
              <a:rPr lang="ru-RU" dirty="0" err="1" smtClean="0"/>
              <a:t>Елисавета</a:t>
            </a:r>
            <a:r>
              <a:rPr lang="ru-RU" dirty="0" smtClean="0"/>
              <a:t> Кульман</a:t>
            </a:r>
            <a:endParaRPr lang="en-US" dirty="0"/>
          </a:p>
        </p:txBody>
      </p:sp>
      <p:sp>
        <p:nvSpPr>
          <p:cNvPr id="19" name="Прямоугольник 18"/>
          <p:cNvSpPr/>
          <p:nvPr/>
        </p:nvSpPr>
        <p:spPr>
          <a:xfrm>
            <a:off x="914400" y="6172200"/>
            <a:ext cx="1349665" cy="369332"/>
          </a:xfrm>
          <a:prstGeom prst="rect">
            <a:avLst/>
          </a:prstGeom>
        </p:spPr>
        <p:style>
          <a:lnRef idx="1">
            <a:schemeClr val="dk1"/>
          </a:lnRef>
          <a:fillRef idx="2">
            <a:schemeClr val="dk1"/>
          </a:fillRef>
          <a:effectRef idx="1">
            <a:schemeClr val="dk1"/>
          </a:effectRef>
          <a:fontRef idx="minor">
            <a:schemeClr val="dk1"/>
          </a:fontRef>
        </p:style>
        <p:txBody>
          <a:bodyPr wrap="none">
            <a:spAutoFit/>
          </a:bodyPr>
          <a:lstStyle/>
          <a:p>
            <a:pPr>
              <a:defRPr/>
            </a:pPr>
            <a:r>
              <a:rPr lang="ru-RU" dirty="0" smtClean="0"/>
              <a:t>Александр </a:t>
            </a:r>
            <a:r>
              <a:rPr lang="en-US" dirty="0" smtClean="0"/>
              <a:t>I</a:t>
            </a:r>
            <a:endParaRPr lang="en-US" dirty="0"/>
          </a:p>
        </p:txBody>
      </p:sp>
      <p:sp>
        <p:nvSpPr>
          <p:cNvPr id="20" name="Двойная волна 19"/>
          <p:cNvSpPr/>
          <p:nvPr/>
        </p:nvSpPr>
        <p:spPr>
          <a:xfrm>
            <a:off x="1676400" y="838200"/>
            <a:ext cx="4572000" cy="981551"/>
          </a:xfrm>
          <a:prstGeom prst="doubleWave">
            <a:avLst/>
          </a:prstGeom>
        </p:spPr>
        <p:style>
          <a:lnRef idx="1">
            <a:schemeClr val="dk1"/>
          </a:lnRef>
          <a:fillRef idx="3">
            <a:schemeClr val="dk1"/>
          </a:fillRef>
          <a:effectRef idx="2">
            <a:schemeClr val="dk1"/>
          </a:effectRef>
          <a:fontRef idx="minor">
            <a:schemeClr val="lt1"/>
          </a:fontRef>
        </p:style>
        <p:txBody>
          <a:bodyPr>
            <a:spAutoFit/>
          </a:bodyPr>
          <a:lstStyle/>
          <a:p>
            <a:r>
              <a:rPr lang="ru-RU" sz="1400" dirty="0" smtClean="0"/>
              <a:t>БАРЕЛЬЕФ (франц. </a:t>
            </a:r>
            <a:r>
              <a:rPr lang="ru-RU" sz="1400" dirty="0" err="1" smtClean="0"/>
              <a:t>basrelief</a:t>
            </a:r>
            <a:r>
              <a:rPr lang="ru-RU" sz="1400" dirty="0" smtClean="0"/>
              <a:t>), низкий рельеф, в котором выпуклое изображение выступает над плоскостью фона не более чем на половину своего объема. </a:t>
            </a:r>
            <a:endParaRPr lang="en-US" sz="1400" dirty="0"/>
          </a:p>
        </p:txBody>
      </p:sp>
      <p:sp>
        <p:nvSpPr>
          <p:cNvPr id="21" name="Стрелка влево 20"/>
          <p:cNvSpPr/>
          <p:nvPr/>
        </p:nvSpPr>
        <p:spPr>
          <a:xfrm>
            <a:off x="5105400" y="3276600"/>
            <a:ext cx="3581400" cy="550247"/>
          </a:xfrm>
          <a:prstGeom prst="leftArrow">
            <a:avLst/>
          </a:prstGeom>
        </p:spPr>
        <p:style>
          <a:lnRef idx="1">
            <a:schemeClr val="dk1"/>
          </a:lnRef>
          <a:fillRef idx="2">
            <a:schemeClr val="dk1"/>
          </a:fillRef>
          <a:effectRef idx="1">
            <a:schemeClr val="dk1"/>
          </a:effectRef>
          <a:fontRef idx="minor">
            <a:schemeClr val="dk1"/>
          </a:fontRef>
        </p:style>
        <p:txBody>
          <a:bodyPr wrap="square">
            <a:spAutoFit/>
          </a:bodyPr>
          <a:lstStyle/>
          <a:p>
            <a:pPr lvl="0" indent="360363" eaLnBrk="0" fontAlgn="base" hangingPunct="0">
              <a:spcBef>
                <a:spcPct val="0"/>
              </a:spcBef>
              <a:spcAft>
                <a:spcPct val="0"/>
              </a:spcAft>
              <a:buFont typeface="Calibri" pitchFamily="34" charset="0"/>
              <a:buChar char="●"/>
            </a:pPr>
            <a:r>
              <a:rPr lang="ru-RU" sz="1200" dirty="0" smtClean="0">
                <a:latin typeface="Calibri" pitchFamily="34" charset="0"/>
                <a:ea typeface="Times New Roman" pitchFamily="18" charset="0"/>
                <a:cs typeface="Times New Roman" pitchFamily="18" charset="0"/>
              </a:rPr>
              <a:t>Общая высота сооружения 47,5 м. </a:t>
            </a:r>
            <a:endParaRPr lang="en-US" sz="500" dirty="0" smtClean="0">
              <a:latin typeface="Arial" pitchFamily="34" charset="0"/>
              <a:cs typeface="Arial" pitchFamily="34" charset="0"/>
            </a:endParaRPr>
          </a:p>
        </p:txBody>
      </p:sp>
      <p:sp>
        <p:nvSpPr>
          <p:cNvPr id="27" name="Стрелка влево 26"/>
          <p:cNvSpPr/>
          <p:nvPr/>
        </p:nvSpPr>
        <p:spPr>
          <a:xfrm>
            <a:off x="5105400" y="2209800"/>
            <a:ext cx="3581400" cy="917079"/>
          </a:xfrm>
          <a:prstGeom prst="leftArrow">
            <a:avLst/>
          </a:prstGeom>
        </p:spPr>
        <p:style>
          <a:lnRef idx="1">
            <a:schemeClr val="dk1"/>
          </a:lnRef>
          <a:fillRef idx="2">
            <a:schemeClr val="dk1"/>
          </a:fillRef>
          <a:effectRef idx="1">
            <a:schemeClr val="dk1"/>
          </a:effectRef>
          <a:fontRef idx="minor">
            <a:schemeClr val="dk1"/>
          </a:fontRef>
        </p:style>
        <p:txBody>
          <a:bodyPr wrap="square">
            <a:spAutoFit/>
          </a:bodyPr>
          <a:lstStyle/>
          <a:p>
            <a:pPr marL="358775" lvl="2" indent="-358775" eaLnBrk="0" fontAlgn="base" hangingPunct="0">
              <a:spcBef>
                <a:spcPct val="0"/>
              </a:spcBef>
              <a:spcAft>
                <a:spcPct val="0"/>
              </a:spcAft>
              <a:buFont typeface="Calibri" pitchFamily="34" charset="0"/>
              <a:buChar char="●"/>
            </a:pPr>
            <a:r>
              <a:rPr lang="ru-RU" sz="1200" dirty="0" smtClean="0">
                <a:latin typeface="Calibri" pitchFamily="34" charset="0"/>
                <a:ea typeface="Times New Roman" pitchFamily="18" charset="0"/>
                <a:cs typeface="Times New Roman" pitchFamily="18" charset="0"/>
              </a:rPr>
              <a:t>Высота ствола (монолитной части) колонны 25,6 м.</a:t>
            </a:r>
            <a:endParaRPr lang="en-US" sz="1100" dirty="0" smtClean="0">
              <a:latin typeface="Calibri" pitchFamily="34" charset="0"/>
              <a:ea typeface="Calibri" pitchFamily="34" charset="0"/>
              <a:cs typeface="Times New Roman" pitchFamily="18" charset="0"/>
            </a:endParaRPr>
          </a:p>
        </p:txBody>
      </p:sp>
      <p:sp>
        <p:nvSpPr>
          <p:cNvPr id="28" name="Стрелка влево 27"/>
          <p:cNvSpPr/>
          <p:nvPr/>
        </p:nvSpPr>
        <p:spPr>
          <a:xfrm>
            <a:off x="5562600" y="5257800"/>
            <a:ext cx="3048000" cy="550247"/>
          </a:xfrm>
          <a:prstGeom prst="leftArrow">
            <a:avLst/>
          </a:prstGeom>
        </p:spPr>
        <p:style>
          <a:lnRef idx="1">
            <a:schemeClr val="dk1"/>
          </a:lnRef>
          <a:fillRef idx="2">
            <a:schemeClr val="dk1"/>
          </a:fillRef>
          <a:effectRef idx="1">
            <a:schemeClr val="dk1"/>
          </a:effectRef>
          <a:fontRef idx="minor">
            <a:schemeClr val="dk1"/>
          </a:fontRef>
        </p:style>
        <p:txBody>
          <a:bodyPr wrap="square">
            <a:spAutoFit/>
          </a:bodyPr>
          <a:lstStyle/>
          <a:p>
            <a:pPr marL="87313" lvl="1" indent="-87313" eaLnBrk="0" fontAlgn="base" hangingPunct="0">
              <a:spcBef>
                <a:spcPct val="0"/>
              </a:spcBef>
              <a:spcAft>
                <a:spcPct val="0"/>
              </a:spcAft>
              <a:buFont typeface="Calibri" pitchFamily="34" charset="0"/>
              <a:buChar char="●"/>
            </a:pPr>
            <a:r>
              <a:rPr lang="ru-RU" sz="1200" dirty="0" smtClean="0">
                <a:latin typeface="Calibri" pitchFamily="34" charset="0"/>
                <a:ea typeface="Times New Roman" pitchFamily="18" charset="0"/>
                <a:cs typeface="Times New Roman" pitchFamily="18" charset="0"/>
              </a:rPr>
              <a:t>Высота пьедестала 2,85 м </a:t>
            </a:r>
            <a:endParaRPr lang="en-US" sz="1100" dirty="0" smtClean="0">
              <a:latin typeface="Calibri" pitchFamily="34" charset="0"/>
              <a:ea typeface="Calibri" pitchFamily="34" charset="0"/>
              <a:cs typeface="Times New Roman" pitchFamily="18" charset="0"/>
            </a:endParaRPr>
          </a:p>
        </p:txBody>
      </p:sp>
      <p:sp>
        <p:nvSpPr>
          <p:cNvPr id="29" name="Стрелка влево 28"/>
          <p:cNvSpPr/>
          <p:nvPr/>
        </p:nvSpPr>
        <p:spPr>
          <a:xfrm>
            <a:off x="5105400" y="685800"/>
            <a:ext cx="3581400" cy="550247"/>
          </a:xfrm>
          <a:prstGeom prst="leftArrow">
            <a:avLst/>
          </a:prstGeom>
        </p:spPr>
        <p:style>
          <a:lnRef idx="1">
            <a:schemeClr val="dk1"/>
          </a:lnRef>
          <a:fillRef idx="2">
            <a:schemeClr val="dk1"/>
          </a:fillRef>
          <a:effectRef idx="1">
            <a:schemeClr val="dk1"/>
          </a:effectRef>
          <a:fontRef idx="minor">
            <a:schemeClr val="dk1"/>
          </a:fontRef>
        </p:style>
        <p:txBody>
          <a:bodyPr wrap="square">
            <a:spAutoFit/>
          </a:bodyPr>
          <a:lstStyle/>
          <a:p>
            <a:pPr marL="0" lvl="1" indent="360363" eaLnBrk="0" fontAlgn="base" hangingPunct="0">
              <a:spcBef>
                <a:spcPct val="0"/>
              </a:spcBef>
              <a:spcAft>
                <a:spcPct val="0"/>
              </a:spcAft>
              <a:buFont typeface="Calibri" pitchFamily="34" charset="0"/>
              <a:buChar char="●"/>
            </a:pPr>
            <a:r>
              <a:rPr lang="ru-RU" sz="1200" dirty="0" smtClean="0">
                <a:latin typeface="Calibri" pitchFamily="34" charset="0"/>
                <a:ea typeface="Times New Roman" pitchFamily="18" charset="0"/>
                <a:cs typeface="Times New Roman" pitchFamily="18" charset="0"/>
              </a:rPr>
              <a:t>Высота фигуры ангела 4,26 м,</a:t>
            </a:r>
            <a:endParaRPr lang="en-US" sz="1100" dirty="0" smtClean="0">
              <a:latin typeface="Calibri" pitchFamily="34" charset="0"/>
              <a:ea typeface="Calibri" pitchFamily="34" charset="0"/>
              <a:cs typeface="Times New Roman" pitchFamily="18" charset="0"/>
            </a:endParaRPr>
          </a:p>
        </p:txBody>
      </p:sp>
      <p:sp>
        <p:nvSpPr>
          <p:cNvPr id="30" name="Стрелка влево 29"/>
          <p:cNvSpPr/>
          <p:nvPr/>
        </p:nvSpPr>
        <p:spPr>
          <a:xfrm>
            <a:off x="5105400" y="3733800"/>
            <a:ext cx="3581400" cy="917079"/>
          </a:xfrm>
          <a:prstGeom prst="leftArrow">
            <a:avLst/>
          </a:prstGeom>
        </p:spPr>
        <p:style>
          <a:lnRef idx="1">
            <a:schemeClr val="dk1"/>
          </a:lnRef>
          <a:fillRef idx="2">
            <a:schemeClr val="dk1"/>
          </a:fillRef>
          <a:effectRef idx="1">
            <a:schemeClr val="dk1"/>
          </a:effectRef>
          <a:fontRef idx="minor">
            <a:schemeClr val="dk1"/>
          </a:fontRef>
        </p:style>
        <p:txBody>
          <a:bodyPr wrap="square">
            <a:spAutoFit/>
          </a:bodyPr>
          <a:lstStyle/>
          <a:p>
            <a:pPr marL="360363" lvl="1" indent="-360363" eaLnBrk="0" fontAlgn="base" hangingPunct="0">
              <a:spcBef>
                <a:spcPct val="0"/>
              </a:spcBef>
              <a:spcAft>
                <a:spcPct val="0"/>
              </a:spcAft>
              <a:buFont typeface="Calibri" pitchFamily="34" charset="0"/>
              <a:buChar char="●"/>
            </a:pPr>
            <a:r>
              <a:rPr lang="ru-RU" sz="1200" dirty="0" smtClean="0">
                <a:latin typeface="Calibri" pitchFamily="34" charset="0"/>
                <a:ea typeface="Times New Roman" pitchFamily="18" charset="0"/>
                <a:cs typeface="Times New Roman" pitchFamily="18" charset="0"/>
              </a:rPr>
              <a:t>Вес каменного ствола колонны около 600 тонн.</a:t>
            </a:r>
            <a:endParaRPr lang="en-US" sz="1100" dirty="0" smtClean="0">
              <a:latin typeface="Calibri" pitchFamily="34" charset="0"/>
              <a:ea typeface="Calibri" pitchFamily="34" charset="0"/>
              <a:cs typeface="Times New Roman" pitchFamily="18" charset="0"/>
            </a:endParaRPr>
          </a:p>
        </p:txBody>
      </p:sp>
      <p:sp>
        <p:nvSpPr>
          <p:cNvPr id="31" name="Стрелка влево 30"/>
          <p:cNvSpPr/>
          <p:nvPr/>
        </p:nvSpPr>
        <p:spPr>
          <a:xfrm>
            <a:off x="5029200" y="1752600"/>
            <a:ext cx="3627277" cy="550247"/>
          </a:xfrm>
          <a:prstGeom prst="leftArrow">
            <a:avLst/>
          </a:prstGeom>
        </p:spPr>
        <p:style>
          <a:lnRef idx="1">
            <a:schemeClr val="dk1"/>
          </a:lnRef>
          <a:fillRef idx="2">
            <a:schemeClr val="dk1"/>
          </a:fillRef>
          <a:effectRef idx="1">
            <a:schemeClr val="dk1"/>
          </a:effectRef>
          <a:fontRef idx="minor">
            <a:schemeClr val="dk1"/>
          </a:fontRef>
        </p:style>
        <p:txBody>
          <a:bodyPr wrap="none">
            <a:spAutoFit/>
          </a:bodyPr>
          <a:lstStyle/>
          <a:p>
            <a:pPr marL="360363" lvl="1" indent="-360363" eaLnBrk="0" fontAlgn="base" hangingPunct="0">
              <a:spcBef>
                <a:spcPct val="0"/>
              </a:spcBef>
              <a:spcAft>
                <a:spcPct val="0"/>
              </a:spcAft>
              <a:buFont typeface="Calibri" pitchFamily="34" charset="0"/>
              <a:buChar char="●"/>
            </a:pPr>
            <a:r>
              <a:rPr lang="ru-RU" sz="1200" dirty="0" smtClean="0">
                <a:latin typeface="Calibri" pitchFamily="34" charset="0"/>
                <a:ea typeface="Times New Roman" pitchFamily="18" charset="0"/>
                <a:cs typeface="Times New Roman" pitchFamily="18" charset="0"/>
              </a:rPr>
              <a:t>Общий вес </a:t>
            </a:r>
            <a:r>
              <a:rPr lang="ru-RU" sz="1200" dirty="0" err="1" smtClean="0">
                <a:latin typeface="Calibri" pitchFamily="34" charset="0"/>
                <a:ea typeface="Times New Roman" pitchFamily="18" charset="0"/>
                <a:cs typeface="Times New Roman" pitchFamily="18" charset="0"/>
              </a:rPr>
              <a:t>навершия</a:t>
            </a:r>
            <a:r>
              <a:rPr lang="ru-RU" sz="1200" dirty="0" smtClean="0">
                <a:latin typeface="Calibri" pitchFamily="34" charset="0"/>
                <a:ea typeface="Times New Roman" pitchFamily="18" charset="0"/>
                <a:cs typeface="Times New Roman" pitchFamily="18" charset="0"/>
              </a:rPr>
              <a:t> колонны около 37 тонн</a:t>
            </a:r>
            <a:endParaRPr lang="en-US" sz="600" dirty="0" smtClean="0">
              <a:latin typeface="Arial" pitchFamily="34" charset="0"/>
              <a:cs typeface="Arial" pitchFamily="34" charset="0"/>
            </a:endParaRPr>
          </a:p>
        </p:txBody>
      </p:sp>
      <p:sp>
        <p:nvSpPr>
          <p:cNvPr id="32" name="Стрелка влево 31"/>
          <p:cNvSpPr/>
          <p:nvPr/>
        </p:nvSpPr>
        <p:spPr>
          <a:xfrm>
            <a:off x="5562600" y="5715000"/>
            <a:ext cx="3048000" cy="550247"/>
          </a:xfrm>
          <a:prstGeom prst="leftArrow">
            <a:avLst/>
          </a:prstGeom>
        </p:spPr>
        <p:style>
          <a:lnRef idx="1">
            <a:schemeClr val="dk1"/>
          </a:lnRef>
          <a:fillRef idx="2">
            <a:schemeClr val="dk1"/>
          </a:fillRef>
          <a:effectRef idx="1">
            <a:schemeClr val="dk1"/>
          </a:effectRef>
          <a:fontRef idx="minor">
            <a:schemeClr val="dk1"/>
          </a:fontRef>
        </p:style>
        <p:txBody>
          <a:bodyPr wrap="square">
            <a:spAutoFit/>
          </a:bodyPr>
          <a:lstStyle/>
          <a:p>
            <a:pPr lvl="0" eaLnBrk="0" fontAlgn="base" hangingPunct="0">
              <a:spcBef>
                <a:spcPct val="0"/>
              </a:spcBef>
              <a:spcAft>
                <a:spcPct val="0"/>
              </a:spcAft>
              <a:buFont typeface="Calibri" pitchFamily="34" charset="0"/>
              <a:buChar char="●"/>
            </a:pPr>
            <a:r>
              <a:rPr lang="ru-RU" sz="1200" dirty="0" smtClean="0">
                <a:latin typeface="Calibri" pitchFamily="34" charset="0"/>
                <a:ea typeface="Times New Roman" pitchFamily="18" charset="0"/>
                <a:cs typeface="Times New Roman" pitchFamily="18" charset="0"/>
              </a:rPr>
              <a:t>Размеры ограды 16,5×16,5 м</a:t>
            </a:r>
            <a:endParaRPr lang="en-US" sz="1200" dirty="0" smtClean="0">
              <a:latin typeface="Calibri" pitchFamily="34" charset="0"/>
              <a:ea typeface="Calibri" pitchFamily="34" charset="0"/>
              <a:cs typeface="Times New Roman" pitchFamily="18" charset="0"/>
            </a:endParaRPr>
          </a:p>
        </p:txBody>
      </p:sp>
      <p:sp>
        <p:nvSpPr>
          <p:cNvPr id="33" name="Стрелка влево 32"/>
          <p:cNvSpPr/>
          <p:nvPr/>
        </p:nvSpPr>
        <p:spPr>
          <a:xfrm>
            <a:off x="5105400" y="2819400"/>
            <a:ext cx="3581400" cy="550247"/>
          </a:xfrm>
          <a:prstGeom prst="leftArrow">
            <a:avLst/>
          </a:prstGeom>
        </p:spPr>
        <p:style>
          <a:lnRef idx="1">
            <a:schemeClr val="dk1"/>
          </a:lnRef>
          <a:fillRef idx="2">
            <a:schemeClr val="dk1"/>
          </a:fillRef>
          <a:effectRef idx="1">
            <a:schemeClr val="dk1"/>
          </a:effectRef>
          <a:fontRef idx="minor">
            <a:schemeClr val="dk1"/>
          </a:fontRef>
        </p:style>
        <p:txBody>
          <a:bodyPr wrap="square">
            <a:spAutoFit/>
          </a:bodyPr>
          <a:lstStyle/>
          <a:p>
            <a:pPr lvl="0" indent="360363" eaLnBrk="0" fontAlgn="base" hangingPunct="0">
              <a:spcBef>
                <a:spcPct val="0"/>
              </a:spcBef>
              <a:spcAft>
                <a:spcPct val="0"/>
              </a:spcAft>
              <a:buFont typeface="Calibri" pitchFamily="34" charset="0"/>
              <a:buChar char="●"/>
            </a:pPr>
            <a:r>
              <a:rPr lang="ru-RU" sz="1200" dirty="0" smtClean="0">
                <a:latin typeface="Calibri" pitchFamily="34" charset="0"/>
                <a:ea typeface="Times New Roman" pitchFamily="18" charset="0"/>
                <a:cs typeface="Times New Roman" pitchFamily="18" charset="0"/>
              </a:rPr>
              <a:t>Общий вес сооружения 704 тонны. </a:t>
            </a:r>
            <a:endParaRPr lang="en-US" sz="1200" dirty="0" smtClean="0">
              <a:latin typeface="Arial" pitchFamily="34" charset="0"/>
              <a:cs typeface="Arial" pitchFamily="34" charset="0"/>
            </a:endParaRPr>
          </a:p>
        </p:txBody>
      </p:sp>
      <p:sp>
        <p:nvSpPr>
          <p:cNvPr id="35" name="Стрелка влево 34"/>
          <p:cNvSpPr/>
          <p:nvPr/>
        </p:nvSpPr>
        <p:spPr>
          <a:xfrm>
            <a:off x="5562600" y="4800600"/>
            <a:ext cx="3048000" cy="550247"/>
          </a:xfrm>
          <a:prstGeom prst="leftArrow">
            <a:avLst/>
          </a:prstGeom>
        </p:spPr>
        <p:style>
          <a:lnRef idx="1">
            <a:schemeClr val="dk1"/>
          </a:lnRef>
          <a:fillRef idx="2">
            <a:schemeClr val="dk1"/>
          </a:fillRef>
          <a:effectRef idx="1">
            <a:schemeClr val="dk1"/>
          </a:effectRef>
          <a:fontRef idx="minor">
            <a:schemeClr val="dk1"/>
          </a:fontRef>
        </p:style>
        <p:txBody>
          <a:bodyPr wrap="square">
            <a:spAutoFit/>
          </a:bodyPr>
          <a:lstStyle/>
          <a:p>
            <a:pPr lvl="0" eaLnBrk="0" fontAlgn="base" hangingPunct="0">
              <a:spcBef>
                <a:spcPct val="0"/>
              </a:spcBef>
              <a:spcAft>
                <a:spcPct val="0"/>
              </a:spcAft>
              <a:buFont typeface="Calibri" pitchFamily="34" charset="0"/>
              <a:buChar char="●"/>
            </a:pPr>
            <a:r>
              <a:rPr lang="ru-RU" sz="1200" dirty="0" smtClean="0">
                <a:latin typeface="Calibri" pitchFamily="34" charset="0"/>
                <a:ea typeface="Times New Roman" pitchFamily="18" charset="0"/>
                <a:cs typeface="Times New Roman" pitchFamily="18" charset="0"/>
              </a:rPr>
              <a:t>Размеры барельефов — 5,24×3,1 м.</a:t>
            </a:r>
            <a:endParaRPr lang="en-US" sz="1200" dirty="0" smtClean="0">
              <a:latin typeface="Calibri" pitchFamily="34" charset="0"/>
              <a:ea typeface="Calibri" pitchFamily="34" charset="0"/>
              <a:cs typeface="Times New Roman" pitchFamily="18" charset="0"/>
            </a:endParaRPr>
          </a:p>
        </p:txBody>
      </p:sp>
      <p:sp>
        <p:nvSpPr>
          <p:cNvPr id="37" name="Стрелка влево 36"/>
          <p:cNvSpPr/>
          <p:nvPr/>
        </p:nvSpPr>
        <p:spPr>
          <a:xfrm>
            <a:off x="5105400" y="4419600"/>
            <a:ext cx="3581400" cy="550247"/>
          </a:xfrm>
          <a:prstGeom prst="leftArrow">
            <a:avLst/>
          </a:prstGeom>
        </p:spPr>
        <p:style>
          <a:lnRef idx="1">
            <a:schemeClr val="dk1"/>
          </a:lnRef>
          <a:fillRef idx="2">
            <a:schemeClr val="dk1"/>
          </a:fillRef>
          <a:effectRef idx="1">
            <a:schemeClr val="dk1"/>
          </a:effectRef>
          <a:fontRef idx="minor">
            <a:schemeClr val="dk1"/>
          </a:fontRef>
        </p:style>
        <p:txBody>
          <a:bodyPr wrap="square">
            <a:spAutoFit/>
          </a:bodyPr>
          <a:lstStyle/>
          <a:p>
            <a:pPr marL="360363" lvl="0" indent="-360363" eaLnBrk="0" fontAlgn="base" hangingPunct="0">
              <a:spcBef>
                <a:spcPct val="0"/>
              </a:spcBef>
              <a:spcAft>
                <a:spcPct val="0"/>
              </a:spcAft>
              <a:buFont typeface="Calibri" pitchFamily="34" charset="0"/>
              <a:buChar char="●"/>
            </a:pPr>
            <a:r>
              <a:rPr lang="ru-RU" sz="1200" dirty="0" smtClean="0">
                <a:latin typeface="Calibri" pitchFamily="34" charset="0"/>
                <a:ea typeface="Times New Roman" pitchFamily="18" charset="0"/>
                <a:cs typeface="Times New Roman" pitchFamily="18" charset="0"/>
              </a:rPr>
              <a:t>Размер постамента — 6,3×6,3 м.</a:t>
            </a:r>
            <a:endParaRPr lang="en-US" sz="1200" dirty="0" smtClean="0">
              <a:latin typeface="Calibri" pitchFamily="34" charset="0"/>
              <a:ea typeface="Calibri" pitchFamily="34" charset="0"/>
              <a:cs typeface="Times New Roman" pitchFamily="18" charset="0"/>
            </a:endParaRPr>
          </a:p>
        </p:txBody>
      </p:sp>
      <p:sp>
        <p:nvSpPr>
          <p:cNvPr id="38" name="Стрелка влево 37"/>
          <p:cNvSpPr/>
          <p:nvPr/>
        </p:nvSpPr>
        <p:spPr>
          <a:xfrm>
            <a:off x="5410200" y="6307753"/>
            <a:ext cx="3208550" cy="550247"/>
          </a:xfrm>
          <a:prstGeom prst="leftArrow">
            <a:avLst/>
          </a:prstGeom>
        </p:spPr>
        <p:style>
          <a:lnRef idx="1">
            <a:schemeClr val="dk1"/>
          </a:lnRef>
          <a:fillRef idx="2">
            <a:schemeClr val="dk1"/>
          </a:fillRef>
          <a:effectRef idx="1">
            <a:schemeClr val="dk1"/>
          </a:effectRef>
          <a:fontRef idx="minor">
            <a:schemeClr val="dk1"/>
          </a:fontRef>
        </p:style>
        <p:txBody>
          <a:bodyPr wrap="none">
            <a:spAutoFit/>
          </a:bodyPr>
          <a:lstStyle/>
          <a:p>
            <a:pPr>
              <a:buFont typeface="Calibri" pitchFamily="34" charset="0"/>
              <a:buChar char="●"/>
            </a:pPr>
            <a:r>
              <a:rPr lang="ru-RU" sz="1200" dirty="0" smtClean="0">
                <a:latin typeface="Calibri" pitchFamily="34" charset="0"/>
                <a:ea typeface="Times New Roman" pitchFamily="18" charset="0"/>
                <a:cs typeface="Times New Roman" pitchFamily="18" charset="0"/>
              </a:rPr>
              <a:t>Нижний диаметр колонны 3,5 м (12 футов)</a:t>
            </a:r>
            <a:endParaRPr lang="en-US" sz="1200" dirty="0"/>
          </a:p>
        </p:txBody>
      </p:sp>
      <p:sp>
        <p:nvSpPr>
          <p:cNvPr id="39" name="Стрелка влево 38"/>
          <p:cNvSpPr/>
          <p:nvPr/>
        </p:nvSpPr>
        <p:spPr>
          <a:xfrm>
            <a:off x="5105400" y="1219200"/>
            <a:ext cx="3581400" cy="550247"/>
          </a:xfrm>
          <a:prstGeom prst="leftArrow">
            <a:avLst/>
          </a:prstGeom>
        </p:spPr>
        <p:style>
          <a:lnRef idx="1">
            <a:schemeClr val="dk1"/>
          </a:lnRef>
          <a:fillRef idx="2">
            <a:schemeClr val="dk1"/>
          </a:fillRef>
          <a:effectRef idx="1">
            <a:schemeClr val="dk1"/>
          </a:effectRef>
          <a:fontRef idx="minor">
            <a:schemeClr val="dk1"/>
          </a:fontRef>
        </p:style>
        <p:txBody>
          <a:bodyPr wrap="square">
            <a:spAutoFit/>
          </a:bodyPr>
          <a:lstStyle/>
          <a:p>
            <a:pPr indent="360363">
              <a:buFont typeface="Calibri" pitchFamily="34" charset="0"/>
              <a:buChar char="●"/>
            </a:pPr>
            <a:r>
              <a:rPr lang="ru-RU" sz="1200" dirty="0" smtClean="0">
                <a:latin typeface="Calibri" pitchFamily="34" charset="0"/>
                <a:ea typeface="Times New Roman" pitchFamily="18" charset="0"/>
                <a:cs typeface="Times New Roman" pitchFamily="18" charset="0"/>
              </a:rPr>
              <a:t>Верхний диаметр колонны 3,15 м.</a:t>
            </a:r>
            <a:endParaRPr lang="en-US" sz="1200" dirty="0"/>
          </a:p>
        </p:txBody>
      </p:sp>
      <p:sp>
        <p:nvSpPr>
          <p:cNvPr id="40" name="Блок-схема: перфолента 39"/>
          <p:cNvSpPr/>
          <p:nvPr/>
        </p:nvSpPr>
        <p:spPr>
          <a:xfrm>
            <a:off x="152400" y="990600"/>
            <a:ext cx="5486400" cy="510183"/>
          </a:xfrm>
          <a:prstGeom prst="flowChartPunchedTape">
            <a:avLst/>
          </a:prstGeom>
        </p:spPr>
        <p:style>
          <a:lnRef idx="1">
            <a:schemeClr val="dk1"/>
          </a:lnRef>
          <a:fillRef idx="2">
            <a:schemeClr val="dk1"/>
          </a:fillRef>
          <a:effectRef idx="1">
            <a:schemeClr val="dk1"/>
          </a:effectRef>
          <a:fontRef idx="minor">
            <a:schemeClr val="dk1"/>
          </a:fontRef>
        </p:style>
        <p:txBody>
          <a:bodyPr wrap="square">
            <a:spAutoFit/>
          </a:bodyPr>
          <a:lstStyle/>
          <a:p>
            <a:pPr algn="ctr"/>
            <a:r>
              <a:rPr lang="ru-RU" sz="1400" dirty="0" err="1" smtClean="0"/>
              <a:t>Навершие-верхушка</a:t>
            </a:r>
            <a:r>
              <a:rPr lang="ru-RU" sz="1400" dirty="0" smtClean="0"/>
              <a:t> какого-нибудь сооружения, устройства</a:t>
            </a:r>
          </a:p>
        </p:txBody>
      </p:sp>
      <p:sp>
        <p:nvSpPr>
          <p:cNvPr id="41" name="Волна 40"/>
          <p:cNvSpPr/>
          <p:nvPr/>
        </p:nvSpPr>
        <p:spPr>
          <a:xfrm>
            <a:off x="0" y="2057400"/>
            <a:ext cx="5105400" cy="611386"/>
          </a:xfrm>
          <a:prstGeom prst="wave">
            <a:avLst/>
          </a:prstGeom>
        </p:spPr>
        <p:style>
          <a:lnRef idx="1">
            <a:schemeClr val="dk1"/>
          </a:lnRef>
          <a:fillRef idx="3">
            <a:schemeClr val="dk1"/>
          </a:fillRef>
          <a:effectRef idx="2">
            <a:schemeClr val="dk1"/>
          </a:effectRef>
          <a:fontRef idx="minor">
            <a:schemeClr val="lt1"/>
          </a:fontRef>
        </p:style>
        <p:txBody>
          <a:bodyPr wrap="square">
            <a:spAutoFit/>
          </a:bodyPr>
          <a:lstStyle/>
          <a:p>
            <a:r>
              <a:rPr lang="ru-RU" sz="1400" dirty="0" smtClean="0"/>
              <a:t>Постамент- возвышенное основание </a:t>
            </a:r>
            <a:r>
              <a:rPr lang="ru-RU" sz="1400" i="1" dirty="0" smtClean="0">
                <a:hlinkClick r:id="rId19" action="ppaction://hlinkfile"/>
              </a:rPr>
              <a:t>колонны</a:t>
            </a:r>
            <a:r>
              <a:rPr lang="ru-RU" sz="1400" dirty="0" smtClean="0"/>
              <a:t>, монумента.</a:t>
            </a:r>
            <a:endParaRPr lang="en-US" sz="1400" dirty="0"/>
          </a:p>
        </p:txBody>
      </p:sp>
      <p:pic>
        <p:nvPicPr>
          <p:cNvPr id="14338" name="Picture 2" descr="http://upload.wikimedia.org/wikipedia/commons/thumb/5/5e/Colonne_de_Vend%C3%B4me.jpg/220px-Colonne_de_Vend%C3%B4me.jpg">
            <a:hlinkClick r:id="rId20"/>
          </p:cNvPr>
          <p:cNvPicPr>
            <a:picLocks noChangeAspect="1" noChangeArrowheads="1"/>
          </p:cNvPicPr>
          <p:nvPr/>
        </p:nvPicPr>
        <p:blipFill>
          <a:blip r:embed="rId21" cstate="print"/>
          <a:srcRect/>
          <a:stretch>
            <a:fillRect/>
          </a:stretch>
        </p:blipFill>
        <p:spPr bwMode="auto">
          <a:xfrm>
            <a:off x="6096000" y="1295400"/>
            <a:ext cx="2689106" cy="3581400"/>
          </a:xfrm>
          <a:prstGeom prst="rect">
            <a:avLst/>
          </a:prstGeom>
          <a:noFill/>
        </p:spPr>
      </p:pic>
      <p:sp>
        <p:nvSpPr>
          <p:cNvPr id="14339" name="Rectangle 3"/>
          <p:cNvSpPr>
            <a:spLocks noChangeArrowheads="1"/>
          </p:cNvSpPr>
          <p:nvPr/>
        </p:nvSpPr>
        <p:spPr bwMode="auto">
          <a:xfrm>
            <a:off x="5181600" y="4953000"/>
            <a:ext cx="3733800" cy="1615470"/>
          </a:xfrm>
          <a:prstGeom prst="doubleWave">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100" b="0" i="0" u="none" strike="noStrike" cap="none" normalizeH="0" baseline="0" dirty="0" smtClean="0">
                <a:ln>
                  <a:noFill/>
                </a:ln>
                <a:solidFill>
                  <a:srgbClr val="373737"/>
                </a:solidFill>
                <a:effectLst/>
                <a:latin typeface="Tahoma" pitchFamily="34" charset="0"/>
                <a:ea typeface="Calibri" pitchFamily="34" charset="0"/>
                <a:cs typeface="Tahoma" pitchFamily="34" charset="0"/>
              </a:rPr>
              <a:t>ВАНДО́МСКАЯ КОЛО́ННА, на </a:t>
            </a:r>
            <a:r>
              <a:rPr kumimoji="0" lang="ru-RU" sz="1100" b="0" i="0" u="none" strike="noStrike" cap="none" normalizeH="0" baseline="0" dirty="0" err="1" smtClean="0">
                <a:ln>
                  <a:noFill/>
                </a:ln>
                <a:solidFill>
                  <a:srgbClr val="373737"/>
                </a:solidFill>
                <a:effectLst/>
                <a:latin typeface="Tahoma" pitchFamily="34" charset="0"/>
                <a:ea typeface="Calibri" pitchFamily="34" charset="0"/>
                <a:cs typeface="Tahoma" pitchFamily="34" charset="0"/>
              </a:rPr>
              <a:t>Вандомской</a:t>
            </a:r>
            <a:r>
              <a:rPr kumimoji="0" lang="ru-RU" sz="1100" b="0" i="0" u="none" strike="noStrike" cap="none" normalizeH="0" baseline="0" dirty="0" smtClean="0">
                <a:ln>
                  <a:noFill/>
                </a:ln>
                <a:solidFill>
                  <a:srgbClr val="373737"/>
                </a:solidFill>
                <a:effectLst/>
                <a:latin typeface="Tahoma" pitchFamily="34" charset="0"/>
                <a:ea typeface="Calibri" pitchFamily="34" charset="0"/>
                <a:cs typeface="Tahoma" pitchFamily="34" charset="0"/>
              </a:rPr>
              <a:t> пл. Парижа, установленная в 1806-10 (архитекторы Ж. Б. </a:t>
            </a:r>
            <a:r>
              <a:rPr kumimoji="0" lang="ru-RU" sz="1100" b="0" i="0" u="none" strike="noStrike" cap="none" normalizeH="0" baseline="0" dirty="0" err="1" smtClean="0">
                <a:ln>
                  <a:noFill/>
                </a:ln>
                <a:solidFill>
                  <a:srgbClr val="373737"/>
                </a:solidFill>
                <a:effectLst/>
                <a:latin typeface="Tahoma" pitchFamily="34" charset="0"/>
                <a:ea typeface="Calibri" pitchFamily="34" charset="0"/>
                <a:cs typeface="Tahoma" pitchFamily="34" charset="0"/>
              </a:rPr>
              <a:t>Лепер</a:t>
            </a:r>
            <a:r>
              <a:rPr kumimoji="0" lang="ru-RU" sz="1100" b="0" i="0" u="none" strike="noStrike" cap="none" normalizeH="0" baseline="0" dirty="0" smtClean="0">
                <a:ln>
                  <a:noFill/>
                </a:ln>
                <a:solidFill>
                  <a:srgbClr val="373737"/>
                </a:solidFill>
                <a:effectLst/>
                <a:latin typeface="Tahoma" pitchFamily="34" charset="0"/>
                <a:ea typeface="Calibri" pitchFamily="34" charset="0"/>
                <a:cs typeface="Tahoma" pitchFamily="34" charset="0"/>
              </a:rPr>
              <a:t> и Ж. </a:t>
            </a:r>
            <a:r>
              <a:rPr kumimoji="0" lang="ru-RU" sz="1100" b="0" i="0" u="none" strike="noStrike" cap="none" normalizeH="0" baseline="0" dirty="0" err="1" smtClean="0">
                <a:ln>
                  <a:noFill/>
                </a:ln>
                <a:solidFill>
                  <a:srgbClr val="373737"/>
                </a:solidFill>
                <a:effectLst/>
                <a:latin typeface="Tahoma" pitchFamily="34" charset="0"/>
                <a:ea typeface="Calibri" pitchFamily="34" charset="0"/>
                <a:cs typeface="Tahoma" pitchFamily="34" charset="0"/>
              </a:rPr>
              <a:t>Гондуэн</a:t>
            </a:r>
            <a:r>
              <a:rPr kumimoji="0" lang="ru-RU" sz="1100" b="0" i="0" u="none" strike="noStrike" cap="none" normalizeH="0" baseline="0" dirty="0" smtClean="0">
                <a:ln>
                  <a:noFill/>
                </a:ln>
                <a:solidFill>
                  <a:srgbClr val="373737"/>
                </a:solidFill>
                <a:effectLst/>
                <a:latin typeface="Tahoma" pitchFamily="34" charset="0"/>
                <a:ea typeface="Calibri" pitchFamily="34" charset="0"/>
                <a:cs typeface="Tahoma" pitchFamily="34" charset="0"/>
              </a:rPr>
              <a:t>) в честь побед Наполеона </a:t>
            </a:r>
            <a:r>
              <a:rPr kumimoji="0" lang="en-US" sz="1100" b="0" i="0" u="none" strike="noStrike" cap="none" normalizeH="0" baseline="0" dirty="0" smtClean="0">
                <a:ln>
                  <a:noFill/>
                </a:ln>
                <a:solidFill>
                  <a:srgbClr val="373737"/>
                </a:solidFill>
                <a:effectLst/>
                <a:latin typeface="Tahoma" pitchFamily="34" charset="0"/>
                <a:ea typeface="Calibri" pitchFamily="34" charset="0"/>
                <a:cs typeface="Tahoma" pitchFamily="34" charset="0"/>
              </a:rPr>
              <a:t>I</a:t>
            </a:r>
            <a:r>
              <a:rPr kumimoji="0" lang="ru-RU" sz="1100" b="0" i="0" u="none" strike="noStrike" cap="none" normalizeH="0" baseline="0" dirty="0" smtClean="0">
                <a:ln>
                  <a:noFill/>
                </a:ln>
                <a:solidFill>
                  <a:srgbClr val="373737"/>
                </a:solidFill>
                <a:effectLst/>
                <a:latin typeface="Tahoma" pitchFamily="34" charset="0"/>
                <a:ea typeface="Calibri" pitchFamily="34" charset="0"/>
                <a:cs typeface="Tahoma" pitchFamily="34" charset="0"/>
              </a:rPr>
              <a:t>. Согласно декрету Парижской Коммуны разрушена в 1871. Восстановлена в 1875.</a:t>
            </a: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2" name="Прямоугольник 41"/>
          <p:cNvSpPr/>
          <p:nvPr/>
        </p:nvSpPr>
        <p:spPr>
          <a:xfrm>
            <a:off x="1371600" y="2667000"/>
            <a:ext cx="4572000" cy="369332"/>
          </a:xfrm>
          <a:prstGeom prst="rect">
            <a:avLst/>
          </a:prstGeom>
        </p:spPr>
        <p:txBody>
          <a:bodyPr>
            <a:spAutoFit/>
          </a:bodyPr>
          <a:lstStyle/>
          <a:p>
            <a:pPr algn="just"/>
            <a:r>
              <a:rPr lang="ru-RU" dirty="0" smtClean="0">
                <a:latin typeface="Calibri" pitchFamily="34" charset="0"/>
                <a:ea typeface="Times New Roman" pitchFamily="18" charset="0"/>
                <a:cs typeface="Times New Roman" pitchFamily="18" charset="0"/>
              </a:rPr>
              <a:t> </a:t>
            </a:r>
            <a:endParaRPr lang="en-US" dirty="0"/>
          </a:p>
        </p:txBody>
      </p:sp>
      <p:sp>
        <p:nvSpPr>
          <p:cNvPr id="2049" name="Rectangle 1"/>
          <p:cNvSpPr>
            <a:spLocks noChangeArrowheads="1"/>
          </p:cNvSpPr>
          <p:nvPr/>
        </p:nvSpPr>
        <p:spPr bwMode="auto">
          <a:xfrm>
            <a:off x="2819400" y="4495800"/>
            <a:ext cx="1981200" cy="777061"/>
          </a:xfrm>
          <a:prstGeom prst="doubleWave">
            <a:avLst/>
          </a:prstGeom>
          <a:ln>
            <a:headEnd/>
            <a:tailEnd/>
          </a:ln>
        </p:spPr>
        <p:style>
          <a:lnRef idx="0">
            <a:schemeClr val="dk1"/>
          </a:lnRef>
          <a:fillRef idx="3">
            <a:schemeClr val="dk1"/>
          </a:fillRef>
          <a:effectRef idx="3">
            <a:schemeClr val="dk1"/>
          </a:effectRef>
          <a:fontRef idx="minor">
            <a:schemeClr val="lt1"/>
          </a:fontRef>
        </p:style>
        <p:txBody>
          <a:bodyPr vert="horz" wrap="square" lIns="91440" tIns="45720" rIns="91440" bIns="45720" numCol="1" anchor="ctr" anchorCtr="0" compatLnSpc="1">
            <a:prstTxWarp prst="textNoShape">
              <a:avLst/>
            </a:prstTxWarp>
            <a:spAutoFit/>
          </a:bodyPr>
          <a:lstStyle/>
          <a:p>
            <a:pPr lvl="0" fontAlgn="base">
              <a:spcBef>
                <a:spcPct val="0"/>
              </a:spcBef>
              <a:spcAft>
                <a:spcPct val="0"/>
              </a:spcAft>
            </a:pPr>
            <a:r>
              <a:rPr lang="ru-RU" sz="1600" dirty="0" smtClean="0">
                <a:solidFill>
                  <a:schemeClr val="tx1"/>
                </a:solidFill>
                <a:latin typeface="Calibri" pitchFamily="34" charset="0"/>
                <a:ea typeface="Calibri" pitchFamily="34" charset="0"/>
                <a:cs typeface="Times New Roman" pitchFamily="18" charset="0"/>
              </a:rPr>
              <a:t> Кто больше похож на фигуру ангела?</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43" name="Нашивка 42">
            <a:hlinkClick r:id="rId22" action="ppaction://hlinksldjump"/>
          </p:cNvPr>
          <p:cNvSpPr/>
          <p:nvPr/>
        </p:nvSpPr>
        <p:spPr>
          <a:xfrm>
            <a:off x="8143900" y="2714620"/>
            <a:ext cx="642942" cy="1214446"/>
          </a:xfrm>
          <a:prstGeom prst="chevron">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ru-RU">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nodeType="clickEffect">
                                  <p:stCondLst>
                                    <p:cond delay="0"/>
                                  </p:stCondLst>
                                  <p:childTnLst>
                                    <p:set>
                                      <p:cBhvr>
                                        <p:cTn id="13" dur="1" fill="hold">
                                          <p:stCondLst>
                                            <p:cond delay="0"/>
                                          </p:stCondLst>
                                        </p:cTn>
                                        <p:tgtEl>
                                          <p:spTgt spid="1027"/>
                                        </p:tgtEl>
                                        <p:attrNameLst>
                                          <p:attrName>style.visibility</p:attrName>
                                        </p:attrNameLst>
                                      </p:cBhvr>
                                      <p:to>
                                        <p:strVal val="visible"/>
                                      </p:to>
                                    </p:set>
                                    <p:animScale>
                                      <p:cBhvr>
                                        <p:cTn id="14" dur="1000" decel="50000" fill="hold">
                                          <p:stCondLst>
                                            <p:cond delay="0"/>
                                          </p:stCondLst>
                                        </p:cTn>
                                        <p:tgtEl>
                                          <p:spTgt spid="102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1027"/>
                                        </p:tgtEl>
                                        <p:attrNameLst>
                                          <p:attrName>ppt_x</p:attrName>
                                          <p:attrName>ppt_y</p:attrName>
                                        </p:attrNameLst>
                                      </p:cBhvr>
                                    </p:animMotion>
                                    <p:animEffect transition="in" filter="fade">
                                      <p:cBhvr>
                                        <p:cTn id="16" dur="1000"/>
                                        <p:tgtEl>
                                          <p:spTgt spid="1027"/>
                                        </p:tgtEl>
                                      </p:cBhvr>
                                    </p:animEffect>
                                  </p:childTnLst>
                                </p:cTn>
                              </p:par>
                            </p:childTnLst>
                          </p:cTn>
                        </p:par>
                      </p:childTnLst>
                    </p:cTn>
                  </p:par>
                  <p:par>
                    <p:cTn id="17" fill="hold">
                      <p:stCondLst>
                        <p:cond delay="indefinite"/>
                      </p:stCondLst>
                      <p:childTnLst>
                        <p:par>
                          <p:cTn id="18" fill="hold">
                            <p:stCondLst>
                              <p:cond delay="0"/>
                            </p:stCondLst>
                            <p:childTnLst>
                              <p:par>
                                <p:cTn id="19" presetID="37" presetClass="entr" presetSubtype="0" fill="hold" nodeType="clickEffect">
                                  <p:stCondLst>
                                    <p:cond delay="0"/>
                                  </p:stCondLst>
                                  <p:childTnLst>
                                    <p:set>
                                      <p:cBhvr>
                                        <p:cTn id="20" dur="1" fill="hold">
                                          <p:stCondLst>
                                            <p:cond delay="0"/>
                                          </p:stCondLst>
                                        </p:cTn>
                                        <p:tgtEl>
                                          <p:spTgt spid="14338"/>
                                        </p:tgtEl>
                                        <p:attrNameLst>
                                          <p:attrName>style.visibility</p:attrName>
                                        </p:attrNameLst>
                                      </p:cBhvr>
                                      <p:to>
                                        <p:strVal val="visible"/>
                                      </p:to>
                                    </p:set>
                                    <p:animEffect transition="in" filter="fade">
                                      <p:cBhvr>
                                        <p:cTn id="21" dur="1000"/>
                                        <p:tgtEl>
                                          <p:spTgt spid="14338"/>
                                        </p:tgtEl>
                                      </p:cBhvr>
                                    </p:animEffect>
                                    <p:anim calcmode="lin" valueType="num">
                                      <p:cBhvr>
                                        <p:cTn id="22" dur="1000" fill="hold"/>
                                        <p:tgtEl>
                                          <p:spTgt spid="14338"/>
                                        </p:tgtEl>
                                        <p:attrNameLst>
                                          <p:attrName>ppt_x</p:attrName>
                                        </p:attrNameLst>
                                      </p:cBhvr>
                                      <p:tavLst>
                                        <p:tav tm="0">
                                          <p:val>
                                            <p:strVal val="#ppt_x"/>
                                          </p:val>
                                        </p:tav>
                                        <p:tav tm="100000">
                                          <p:val>
                                            <p:strVal val="#ppt_x"/>
                                          </p:val>
                                        </p:tav>
                                      </p:tavLst>
                                    </p:anim>
                                    <p:anim calcmode="lin" valueType="num">
                                      <p:cBhvr>
                                        <p:cTn id="23" dur="900" decel="100000" fill="hold"/>
                                        <p:tgtEl>
                                          <p:spTgt spid="14338"/>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14338"/>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14339"/>
                                        </p:tgtEl>
                                        <p:attrNameLst>
                                          <p:attrName>style.visibility</p:attrName>
                                        </p:attrNameLst>
                                      </p:cBhvr>
                                      <p:to>
                                        <p:strVal val="visible"/>
                                      </p:to>
                                    </p:set>
                                    <p:animEffect transition="in" filter="fade">
                                      <p:cBhvr>
                                        <p:cTn id="27" dur="1000"/>
                                        <p:tgtEl>
                                          <p:spTgt spid="14339"/>
                                        </p:tgtEl>
                                      </p:cBhvr>
                                    </p:animEffect>
                                    <p:anim calcmode="lin" valueType="num">
                                      <p:cBhvr>
                                        <p:cTn id="28" dur="1000" fill="hold"/>
                                        <p:tgtEl>
                                          <p:spTgt spid="14339"/>
                                        </p:tgtEl>
                                        <p:attrNameLst>
                                          <p:attrName>ppt_x</p:attrName>
                                        </p:attrNameLst>
                                      </p:cBhvr>
                                      <p:tavLst>
                                        <p:tav tm="0">
                                          <p:val>
                                            <p:strVal val="#ppt_x"/>
                                          </p:val>
                                        </p:tav>
                                        <p:tav tm="100000">
                                          <p:val>
                                            <p:strVal val="#ppt_x"/>
                                          </p:val>
                                        </p:tav>
                                      </p:tavLst>
                                    </p:anim>
                                    <p:anim calcmode="lin" valueType="num">
                                      <p:cBhvr>
                                        <p:cTn id="29" dur="900" decel="100000" fill="hold"/>
                                        <p:tgtEl>
                                          <p:spTgt spid="14339"/>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14339"/>
                                        </p:tgtEl>
                                        <p:attrNameLst>
                                          <p:attrName>ppt_y</p:attrName>
                                        </p:attrNameLst>
                                      </p:cBhvr>
                                      <p:tavLst>
                                        <p:tav tm="0">
                                          <p:val>
                                            <p:strVal val="#ppt_y-.03"/>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37" presetClass="entr" presetSubtype="0" fill="hold" grpId="0" nodeType="clickEffect">
                                  <p:stCondLst>
                                    <p:cond delay="0"/>
                                  </p:stCondLst>
                                  <p:childTnLst>
                                    <p:set>
                                      <p:cBhvr>
                                        <p:cTn id="34" dur="1" fill="hold">
                                          <p:stCondLst>
                                            <p:cond delay="0"/>
                                          </p:stCondLst>
                                        </p:cTn>
                                        <p:tgtEl>
                                          <p:spTgt spid="42"/>
                                        </p:tgtEl>
                                        <p:attrNameLst>
                                          <p:attrName>style.visibility</p:attrName>
                                        </p:attrNameLst>
                                      </p:cBhvr>
                                      <p:to>
                                        <p:strVal val="visible"/>
                                      </p:to>
                                    </p:set>
                                    <p:animEffect transition="in" filter="fade">
                                      <p:cBhvr>
                                        <p:cTn id="35" dur="1000"/>
                                        <p:tgtEl>
                                          <p:spTgt spid="42"/>
                                        </p:tgtEl>
                                      </p:cBhvr>
                                    </p:animEffect>
                                    <p:anim calcmode="lin" valueType="num">
                                      <p:cBhvr>
                                        <p:cTn id="36" dur="1000" fill="hold"/>
                                        <p:tgtEl>
                                          <p:spTgt spid="42"/>
                                        </p:tgtEl>
                                        <p:attrNameLst>
                                          <p:attrName>ppt_x</p:attrName>
                                        </p:attrNameLst>
                                      </p:cBhvr>
                                      <p:tavLst>
                                        <p:tav tm="0">
                                          <p:val>
                                            <p:strVal val="#ppt_x"/>
                                          </p:val>
                                        </p:tav>
                                        <p:tav tm="100000">
                                          <p:val>
                                            <p:strVal val="#ppt_x"/>
                                          </p:val>
                                        </p:tav>
                                      </p:tavLst>
                                    </p:anim>
                                    <p:anim calcmode="lin" valueType="num">
                                      <p:cBhvr>
                                        <p:cTn id="37" dur="900" decel="100000" fill="hold"/>
                                        <p:tgtEl>
                                          <p:spTgt spid="42"/>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42"/>
                                        </p:tgtEl>
                                        <p:attrNameLst>
                                          <p:attrName>ppt_y</p:attrName>
                                        </p:attrNameLst>
                                      </p:cBhvr>
                                      <p:tavLst>
                                        <p:tav tm="0">
                                          <p:val>
                                            <p:strVal val="#ppt_y-.03"/>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37" presetClass="exit" presetSubtype="0" fill="hold" nodeType="clickEffect">
                                  <p:stCondLst>
                                    <p:cond delay="0"/>
                                  </p:stCondLst>
                                  <p:childTnLst>
                                    <p:animEffect transition="out" filter="fade">
                                      <p:cBhvr>
                                        <p:cTn id="42" dur="1000"/>
                                        <p:tgtEl>
                                          <p:spTgt spid="14338"/>
                                        </p:tgtEl>
                                      </p:cBhvr>
                                    </p:animEffect>
                                    <p:anim calcmode="lin" valueType="num">
                                      <p:cBhvr>
                                        <p:cTn id="43" dur="1000"/>
                                        <p:tgtEl>
                                          <p:spTgt spid="14338"/>
                                        </p:tgtEl>
                                        <p:attrNameLst>
                                          <p:attrName>ppt_x</p:attrName>
                                        </p:attrNameLst>
                                      </p:cBhvr>
                                      <p:tavLst>
                                        <p:tav tm="0">
                                          <p:val>
                                            <p:strVal val="ppt_x"/>
                                          </p:val>
                                        </p:tav>
                                        <p:tav tm="100000">
                                          <p:val>
                                            <p:strVal val="ppt_x"/>
                                          </p:val>
                                        </p:tav>
                                      </p:tavLst>
                                    </p:anim>
                                    <p:anim calcmode="lin" valueType="num">
                                      <p:cBhvr>
                                        <p:cTn id="44" dur="100" decel="100000"/>
                                        <p:tgtEl>
                                          <p:spTgt spid="14338"/>
                                        </p:tgtEl>
                                        <p:attrNameLst>
                                          <p:attrName>ppt_y</p:attrName>
                                        </p:attrNameLst>
                                      </p:cBhvr>
                                      <p:tavLst>
                                        <p:tav tm="0">
                                          <p:val>
                                            <p:strVal val="ppt_y"/>
                                          </p:val>
                                        </p:tav>
                                        <p:tav tm="100000">
                                          <p:val>
                                            <p:strVal val="ppt_y-.03"/>
                                          </p:val>
                                        </p:tav>
                                      </p:tavLst>
                                    </p:anim>
                                    <p:anim calcmode="lin" valueType="num">
                                      <p:cBhvr>
                                        <p:cTn id="45" dur="900" accel="100000">
                                          <p:stCondLst>
                                            <p:cond delay="100"/>
                                          </p:stCondLst>
                                        </p:cTn>
                                        <p:tgtEl>
                                          <p:spTgt spid="14338"/>
                                        </p:tgtEl>
                                        <p:attrNameLst>
                                          <p:attrName>ppt_y</p:attrName>
                                        </p:attrNameLst>
                                      </p:cBhvr>
                                      <p:tavLst>
                                        <p:tav tm="0">
                                          <p:val>
                                            <p:strVal val="ppt_y"/>
                                          </p:val>
                                        </p:tav>
                                        <p:tav tm="100000">
                                          <p:val>
                                            <p:strVal val="ppt_y+1"/>
                                          </p:val>
                                        </p:tav>
                                      </p:tavLst>
                                    </p:anim>
                                    <p:set>
                                      <p:cBhvr>
                                        <p:cTn id="46" dur="1" fill="hold">
                                          <p:stCondLst>
                                            <p:cond delay="999"/>
                                          </p:stCondLst>
                                        </p:cTn>
                                        <p:tgtEl>
                                          <p:spTgt spid="14338"/>
                                        </p:tgtEl>
                                        <p:attrNameLst>
                                          <p:attrName>style.visibility</p:attrName>
                                        </p:attrNameLst>
                                      </p:cBhvr>
                                      <p:to>
                                        <p:strVal val="hidden"/>
                                      </p:to>
                                    </p:set>
                                  </p:childTnLst>
                                </p:cTn>
                              </p:par>
                              <p:par>
                                <p:cTn id="47" presetID="37" presetClass="exit" presetSubtype="0" fill="hold" grpId="1" nodeType="withEffect">
                                  <p:stCondLst>
                                    <p:cond delay="0"/>
                                  </p:stCondLst>
                                  <p:childTnLst>
                                    <p:animEffect transition="out" filter="fade">
                                      <p:cBhvr>
                                        <p:cTn id="48" dur="1000"/>
                                        <p:tgtEl>
                                          <p:spTgt spid="14339"/>
                                        </p:tgtEl>
                                      </p:cBhvr>
                                    </p:animEffect>
                                    <p:anim calcmode="lin" valueType="num">
                                      <p:cBhvr>
                                        <p:cTn id="49" dur="1000"/>
                                        <p:tgtEl>
                                          <p:spTgt spid="14339"/>
                                        </p:tgtEl>
                                        <p:attrNameLst>
                                          <p:attrName>ppt_x</p:attrName>
                                        </p:attrNameLst>
                                      </p:cBhvr>
                                      <p:tavLst>
                                        <p:tav tm="0">
                                          <p:val>
                                            <p:strVal val="ppt_x"/>
                                          </p:val>
                                        </p:tav>
                                        <p:tav tm="100000">
                                          <p:val>
                                            <p:strVal val="ppt_x"/>
                                          </p:val>
                                        </p:tav>
                                      </p:tavLst>
                                    </p:anim>
                                    <p:anim calcmode="lin" valueType="num">
                                      <p:cBhvr>
                                        <p:cTn id="50" dur="100" decel="100000"/>
                                        <p:tgtEl>
                                          <p:spTgt spid="14339"/>
                                        </p:tgtEl>
                                        <p:attrNameLst>
                                          <p:attrName>ppt_y</p:attrName>
                                        </p:attrNameLst>
                                      </p:cBhvr>
                                      <p:tavLst>
                                        <p:tav tm="0">
                                          <p:val>
                                            <p:strVal val="ppt_y"/>
                                          </p:val>
                                        </p:tav>
                                        <p:tav tm="100000">
                                          <p:val>
                                            <p:strVal val="ppt_y-.03"/>
                                          </p:val>
                                        </p:tav>
                                      </p:tavLst>
                                    </p:anim>
                                    <p:anim calcmode="lin" valueType="num">
                                      <p:cBhvr>
                                        <p:cTn id="51" dur="900" accel="100000">
                                          <p:stCondLst>
                                            <p:cond delay="100"/>
                                          </p:stCondLst>
                                        </p:cTn>
                                        <p:tgtEl>
                                          <p:spTgt spid="14339"/>
                                        </p:tgtEl>
                                        <p:attrNameLst>
                                          <p:attrName>ppt_y</p:attrName>
                                        </p:attrNameLst>
                                      </p:cBhvr>
                                      <p:tavLst>
                                        <p:tav tm="0">
                                          <p:val>
                                            <p:strVal val="ppt_y"/>
                                          </p:val>
                                        </p:tav>
                                        <p:tav tm="100000">
                                          <p:val>
                                            <p:strVal val="ppt_y+1"/>
                                          </p:val>
                                        </p:tav>
                                      </p:tavLst>
                                    </p:anim>
                                    <p:set>
                                      <p:cBhvr>
                                        <p:cTn id="52" dur="1" fill="hold">
                                          <p:stCondLst>
                                            <p:cond delay="999"/>
                                          </p:stCondLst>
                                        </p:cTn>
                                        <p:tgtEl>
                                          <p:spTgt spid="14339"/>
                                        </p:tgtEl>
                                        <p:attrNameLst>
                                          <p:attrName>style.visibility</p:attrName>
                                        </p:attrNameLst>
                                      </p:cBhvr>
                                      <p:to>
                                        <p:strVal val="hidden"/>
                                      </p:to>
                                    </p:set>
                                  </p:childTnLst>
                                </p:cTn>
                              </p:par>
                            </p:childTnLst>
                          </p:cTn>
                        </p:par>
                      </p:childTnLst>
                    </p:cTn>
                  </p:par>
                  <p:par>
                    <p:cTn id="53" fill="hold">
                      <p:stCondLst>
                        <p:cond delay="indefinite"/>
                      </p:stCondLst>
                      <p:childTnLst>
                        <p:par>
                          <p:cTn id="54" fill="hold">
                            <p:stCondLst>
                              <p:cond delay="0"/>
                            </p:stCondLst>
                            <p:childTnLst>
                              <p:par>
                                <p:cTn id="55" presetID="37" presetClass="exit" presetSubtype="0" fill="hold" grpId="1" nodeType="clickEffect">
                                  <p:stCondLst>
                                    <p:cond delay="0"/>
                                  </p:stCondLst>
                                  <p:childTnLst>
                                    <p:animEffect transition="out" filter="fade">
                                      <p:cBhvr>
                                        <p:cTn id="56" dur="1000"/>
                                        <p:tgtEl>
                                          <p:spTgt spid="42"/>
                                        </p:tgtEl>
                                      </p:cBhvr>
                                    </p:animEffect>
                                    <p:anim calcmode="lin" valueType="num">
                                      <p:cBhvr>
                                        <p:cTn id="57" dur="1000"/>
                                        <p:tgtEl>
                                          <p:spTgt spid="42"/>
                                        </p:tgtEl>
                                        <p:attrNameLst>
                                          <p:attrName>ppt_x</p:attrName>
                                        </p:attrNameLst>
                                      </p:cBhvr>
                                      <p:tavLst>
                                        <p:tav tm="0">
                                          <p:val>
                                            <p:strVal val="ppt_x"/>
                                          </p:val>
                                        </p:tav>
                                        <p:tav tm="100000">
                                          <p:val>
                                            <p:strVal val="ppt_x"/>
                                          </p:val>
                                        </p:tav>
                                      </p:tavLst>
                                    </p:anim>
                                    <p:anim calcmode="lin" valueType="num">
                                      <p:cBhvr>
                                        <p:cTn id="58" dur="100" decel="100000"/>
                                        <p:tgtEl>
                                          <p:spTgt spid="42"/>
                                        </p:tgtEl>
                                        <p:attrNameLst>
                                          <p:attrName>ppt_y</p:attrName>
                                        </p:attrNameLst>
                                      </p:cBhvr>
                                      <p:tavLst>
                                        <p:tav tm="0">
                                          <p:val>
                                            <p:strVal val="ppt_y"/>
                                          </p:val>
                                        </p:tav>
                                        <p:tav tm="100000">
                                          <p:val>
                                            <p:strVal val="ppt_y-.03"/>
                                          </p:val>
                                        </p:tav>
                                      </p:tavLst>
                                    </p:anim>
                                    <p:anim calcmode="lin" valueType="num">
                                      <p:cBhvr>
                                        <p:cTn id="59" dur="900" accel="100000">
                                          <p:stCondLst>
                                            <p:cond delay="100"/>
                                          </p:stCondLst>
                                        </p:cTn>
                                        <p:tgtEl>
                                          <p:spTgt spid="42"/>
                                        </p:tgtEl>
                                        <p:attrNameLst>
                                          <p:attrName>ppt_y</p:attrName>
                                        </p:attrNameLst>
                                      </p:cBhvr>
                                      <p:tavLst>
                                        <p:tav tm="0">
                                          <p:val>
                                            <p:strVal val="ppt_y"/>
                                          </p:val>
                                        </p:tav>
                                        <p:tav tm="100000">
                                          <p:val>
                                            <p:strVal val="ppt_y+1"/>
                                          </p:val>
                                        </p:tav>
                                      </p:tavLst>
                                    </p:anim>
                                    <p:set>
                                      <p:cBhvr>
                                        <p:cTn id="60" dur="1" fill="hold">
                                          <p:stCondLst>
                                            <p:cond delay="999"/>
                                          </p:stCondLst>
                                        </p:cTn>
                                        <p:tgtEl>
                                          <p:spTgt spid="42"/>
                                        </p:tgtEl>
                                        <p:attrNameLst>
                                          <p:attrName>style.visibility</p:attrName>
                                        </p:attrNameLst>
                                      </p:cBhvr>
                                      <p:to>
                                        <p:strVal val="hidden"/>
                                      </p:to>
                                    </p:set>
                                  </p:childTnLst>
                                </p:cTn>
                              </p:par>
                            </p:childTnLst>
                          </p:cTn>
                        </p:par>
                      </p:childTnLst>
                    </p:cTn>
                  </p:par>
                  <p:par>
                    <p:cTn id="61" fill="hold">
                      <p:stCondLst>
                        <p:cond delay="indefinite"/>
                      </p:stCondLst>
                      <p:childTnLst>
                        <p:par>
                          <p:cTn id="62" fill="hold">
                            <p:stCondLst>
                              <p:cond delay="0"/>
                            </p:stCondLst>
                            <p:childTnLst>
                              <p:par>
                                <p:cTn id="63" presetID="52" presetClass="entr" presetSubtype="0" fill="hold" nodeType="clickEffect">
                                  <p:stCondLst>
                                    <p:cond delay="0"/>
                                  </p:stCondLst>
                                  <p:childTnLst>
                                    <p:set>
                                      <p:cBhvr>
                                        <p:cTn id="64" dur="1" fill="hold">
                                          <p:stCondLst>
                                            <p:cond delay="0"/>
                                          </p:stCondLst>
                                        </p:cTn>
                                        <p:tgtEl>
                                          <p:spTgt spid="1029"/>
                                        </p:tgtEl>
                                        <p:attrNameLst>
                                          <p:attrName>style.visibility</p:attrName>
                                        </p:attrNameLst>
                                      </p:cBhvr>
                                      <p:to>
                                        <p:strVal val="visible"/>
                                      </p:to>
                                    </p:set>
                                    <p:animScale>
                                      <p:cBhvr>
                                        <p:cTn id="65" dur="1000" decel="50000" fill="hold">
                                          <p:stCondLst>
                                            <p:cond delay="0"/>
                                          </p:stCondLst>
                                        </p:cTn>
                                        <p:tgtEl>
                                          <p:spTgt spid="102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6" dur="1000" decel="50000" fill="hold">
                                          <p:stCondLst>
                                            <p:cond delay="0"/>
                                          </p:stCondLst>
                                        </p:cTn>
                                        <p:tgtEl>
                                          <p:spTgt spid="1029"/>
                                        </p:tgtEl>
                                        <p:attrNameLst>
                                          <p:attrName>ppt_x</p:attrName>
                                          <p:attrName>ppt_y</p:attrName>
                                        </p:attrNameLst>
                                      </p:cBhvr>
                                    </p:animMotion>
                                    <p:animEffect transition="in" filter="fade">
                                      <p:cBhvr>
                                        <p:cTn id="67" dur="1000"/>
                                        <p:tgtEl>
                                          <p:spTgt spid="1029"/>
                                        </p:tgtEl>
                                      </p:cBhvr>
                                    </p:animEffect>
                                  </p:childTnLst>
                                </p:cTn>
                              </p:par>
                              <p:par>
                                <p:cTn id="68" presetID="37" presetClass="entr" presetSubtype="0" fill="hold" grpId="0" nodeType="withEffect">
                                  <p:stCondLst>
                                    <p:cond delay="0"/>
                                  </p:stCondLst>
                                  <p:childTnLst>
                                    <p:set>
                                      <p:cBhvr>
                                        <p:cTn id="69" dur="1" fill="hold">
                                          <p:stCondLst>
                                            <p:cond delay="0"/>
                                          </p:stCondLst>
                                        </p:cTn>
                                        <p:tgtEl>
                                          <p:spTgt spid="11"/>
                                        </p:tgtEl>
                                        <p:attrNameLst>
                                          <p:attrName>style.visibility</p:attrName>
                                        </p:attrNameLst>
                                      </p:cBhvr>
                                      <p:to>
                                        <p:strVal val="visible"/>
                                      </p:to>
                                    </p:set>
                                    <p:animEffect transition="in" filter="fade">
                                      <p:cBhvr>
                                        <p:cTn id="70" dur="1000"/>
                                        <p:tgtEl>
                                          <p:spTgt spid="11"/>
                                        </p:tgtEl>
                                      </p:cBhvr>
                                    </p:animEffect>
                                    <p:anim calcmode="lin" valueType="num">
                                      <p:cBhvr>
                                        <p:cTn id="71" dur="1000" fill="hold"/>
                                        <p:tgtEl>
                                          <p:spTgt spid="11"/>
                                        </p:tgtEl>
                                        <p:attrNameLst>
                                          <p:attrName>ppt_x</p:attrName>
                                        </p:attrNameLst>
                                      </p:cBhvr>
                                      <p:tavLst>
                                        <p:tav tm="0">
                                          <p:val>
                                            <p:strVal val="#ppt_x"/>
                                          </p:val>
                                        </p:tav>
                                        <p:tav tm="100000">
                                          <p:val>
                                            <p:strVal val="#ppt_x"/>
                                          </p:val>
                                        </p:tav>
                                      </p:tavLst>
                                    </p:anim>
                                    <p:anim calcmode="lin" valueType="num">
                                      <p:cBhvr>
                                        <p:cTn id="72" dur="900" decel="100000" fill="hold"/>
                                        <p:tgtEl>
                                          <p:spTgt spid="11"/>
                                        </p:tgtEl>
                                        <p:attrNameLst>
                                          <p:attrName>ppt_y</p:attrName>
                                        </p:attrNameLst>
                                      </p:cBhvr>
                                      <p:tavLst>
                                        <p:tav tm="0">
                                          <p:val>
                                            <p:strVal val="#ppt_y+1"/>
                                          </p:val>
                                        </p:tav>
                                        <p:tav tm="100000">
                                          <p:val>
                                            <p:strVal val="#ppt_y-.03"/>
                                          </p:val>
                                        </p:tav>
                                      </p:tavLst>
                                    </p:anim>
                                    <p:anim calcmode="lin" valueType="num">
                                      <p:cBhvr>
                                        <p:cTn id="73"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childTnLst>
                          </p:cTn>
                        </p:par>
                      </p:childTnLst>
                    </p:cTn>
                  </p:par>
                  <p:par>
                    <p:cTn id="74" fill="hold">
                      <p:stCondLst>
                        <p:cond delay="indefinite"/>
                      </p:stCondLst>
                      <p:childTnLst>
                        <p:par>
                          <p:cTn id="75" fill="hold">
                            <p:stCondLst>
                              <p:cond delay="0"/>
                            </p:stCondLst>
                            <p:childTnLst>
                              <p:par>
                                <p:cTn id="76" presetID="37" presetClass="exit" presetSubtype="0" fill="hold" nodeType="clickEffect">
                                  <p:stCondLst>
                                    <p:cond delay="0"/>
                                  </p:stCondLst>
                                  <p:childTnLst>
                                    <p:animEffect transition="out" filter="fade">
                                      <p:cBhvr>
                                        <p:cTn id="77" dur="1000"/>
                                        <p:tgtEl>
                                          <p:spTgt spid="1029"/>
                                        </p:tgtEl>
                                      </p:cBhvr>
                                    </p:animEffect>
                                    <p:anim calcmode="lin" valueType="num">
                                      <p:cBhvr>
                                        <p:cTn id="78" dur="1000"/>
                                        <p:tgtEl>
                                          <p:spTgt spid="1029"/>
                                        </p:tgtEl>
                                        <p:attrNameLst>
                                          <p:attrName>ppt_x</p:attrName>
                                        </p:attrNameLst>
                                      </p:cBhvr>
                                      <p:tavLst>
                                        <p:tav tm="0">
                                          <p:val>
                                            <p:strVal val="ppt_x"/>
                                          </p:val>
                                        </p:tav>
                                        <p:tav tm="100000">
                                          <p:val>
                                            <p:strVal val="ppt_x"/>
                                          </p:val>
                                        </p:tav>
                                      </p:tavLst>
                                    </p:anim>
                                    <p:anim calcmode="lin" valueType="num">
                                      <p:cBhvr>
                                        <p:cTn id="79" dur="100" decel="100000"/>
                                        <p:tgtEl>
                                          <p:spTgt spid="1029"/>
                                        </p:tgtEl>
                                        <p:attrNameLst>
                                          <p:attrName>ppt_y</p:attrName>
                                        </p:attrNameLst>
                                      </p:cBhvr>
                                      <p:tavLst>
                                        <p:tav tm="0">
                                          <p:val>
                                            <p:strVal val="ppt_y"/>
                                          </p:val>
                                        </p:tav>
                                        <p:tav tm="100000">
                                          <p:val>
                                            <p:strVal val="ppt_y-.03"/>
                                          </p:val>
                                        </p:tav>
                                      </p:tavLst>
                                    </p:anim>
                                    <p:anim calcmode="lin" valueType="num">
                                      <p:cBhvr>
                                        <p:cTn id="80" dur="900" accel="100000">
                                          <p:stCondLst>
                                            <p:cond delay="100"/>
                                          </p:stCondLst>
                                        </p:cTn>
                                        <p:tgtEl>
                                          <p:spTgt spid="1029"/>
                                        </p:tgtEl>
                                        <p:attrNameLst>
                                          <p:attrName>ppt_y</p:attrName>
                                        </p:attrNameLst>
                                      </p:cBhvr>
                                      <p:tavLst>
                                        <p:tav tm="0">
                                          <p:val>
                                            <p:strVal val="ppt_y"/>
                                          </p:val>
                                        </p:tav>
                                        <p:tav tm="100000">
                                          <p:val>
                                            <p:strVal val="ppt_y+1"/>
                                          </p:val>
                                        </p:tav>
                                      </p:tavLst>
                                    </p:anim>
                                    <p:set>
                                      <p:cBhvr>
                                        <p:cTn id="81" dur="1" fill="hold">
                                          <p:stCondLst>
                                            <p:cond delay="999"/>
                                          </p:stCondLst>
                                        </p:cTn>
                                        <p:tgtEl>
                                          <p:spTgt spid="1029"/>
                                        </p:tgtEl>
                                        <p:attrNameLst>
                                          <p:attrName>style.visibility</p:attrName>
                                        </p:attrNameLst>
                                      </p:cBhvr>
                                      <p:to>
                                        <p:strVal val="hidden"/>
                                      </p:to>
                                    </p:set>
                                  </p:childTnLst>
                                </p:cTn>
                              </p:par>
                              <p:par>
                                <p:cTn id="82" presetID="37" presetClass="exit" presetSubtype="0" fill="hold" grpId="1" nodeType="withEffect">
                                  <p:stCondLst>
                                    <p:cond delay="0"/>
                                  </p:stCondLst>
                                  <p:childTnLst>
                                    <p:animEffect transition="out" filter="fade">
                                      <p:cBhvr>
                                        <p:cTn id="83" dur="1000"/>
                                        <p:tgtEl>
                                          <p:spTgt spid="11"/>
                                        </p:tgtEl>
                                      </p:cBhvr>
                                    </p:animEffect>
                                    <p:anim calcmode="lin" valueType="num">
                                      <p:cBhvr>
                                        <p:cTn id="84" dur="1000"/>
                                        <p:tgtEl>
                                          <p:spTgt spid="11"/>
                                        </p:tgtEl>
                                        <p:attrNameLst>
                                          <p:attrName>ppt_x</p:attrName>
                                        </p:attrNameLst>
                                      </p:cBhvr>
                                      <p:tavLst>
                                        <p:tav tm="0">
                                          <p:val>
                                            <p:strVal val="ppt_x"/>
                                          </p:val>
                                        </p:tav>
                                        <p:tav tm="100000">
                                          <p:val>
                                            <p:strVal val="ppt_x"/>
                                          </p:val>
                                        </p:tav>
                                      </p:tavLst>
                                    </p:anim>
                                    <p:anim calcmode="lin" valueType="num">
                                      <p:cBhvr>
                                        <p:cTn id="85" dur="100" decel="100000"/>
                                        <p:tgtEl>
                                          <p:spTgt spid="11"/>
                                        </p:tgtEl>
                                        <p:attrNameLst>
                                          <p:attrName>ppt_y</p:attrName>
                                        </p:attrNameLst>
                                      </p:cBhvr>
                                      <p:tavLst>
                                        <p:tav tm="0">
                                          <p:val>
                                            <p:strVal val="ppt_y"/>
                                          </p:val>
                                        </p:tav>
                                        <p:tav tm="100000">
                                          <p:val>
                                            <p:strVal val="ppt_y-.03"/>
                                          </p:val>
                                        </p:tav>
                                      </p:tavLst>
                                    </p:anim>
                                    <p:anim calcmode="lin" valueType="num">
                                      <p:cBhvr>
                                        <p:cTn id="86" dur="900" accel="100000">
                                          <p:stCondLst>
                                            <p:cond delay="100"/>
                                          </p:stCondLst>
                                        </p:cTn>
                                        <p:tgtEl>
                                          <p:spTgt spid="11"/>
                                        </p:tgtEl>
                                        <p:attrNameLst>
                                          <p:attrName>ppt_y</p:attrName>
                                        </p:attrNameLst>
                                      </p:cBhvr>
                                      <p:tavLst>
                                        <p:tav tm="0">
                                          <p:val>
                                            <p:strVal val="ppt_y"/>
                                          </p:val>
                                        </p:tav>
                                        <p:tav tm="100000">
                                          <p:val>
                                            <p:strVal val="ppt_y+1"/>
                                          </p:val>
                                        </p:tav>
                                      </p:tavLst>
                                    </p:anim>
                                    <p:set>
                                      <p:cBhvr>
                                        <p:cTn id="87" dur="1" fill="hold">
                                          <p:stCondLst>
                                            <p:cond delay="999"/>
                                          </p:stCondLst>
                                        </p:cTn>
                                        <p:tgtEl>
                                          <p:spTgt spid="11"/>
                                        </p:tgtEl>
                                        <p:attrNameLst>
                                          <p:attrName>style.visibility</p:attrName>
                                        </p:attrNameLst>
                                      </p:cBhvr>
                                      <p:to>
                                        <p:strVal val="hidden"/>
                                      </p:to>
                                    </p:set>
                                  </p:childTnLst>
                                </p:cTn>
                              </p:par>
                            </p:childTnLst>
                          </p:cTn>
                        </p:par>
                      </p:childTnLst>
                    </p:cTn>
                  </p:par>
                  <p:par>
                    <p:cTn id="88" fill="hold">
                      <p:stCondLst>
                        <p:cond delay="indefinite"/>
                      </p:stCondLst>
                      <p:childTnLst>
                        <p:par>
                          <p:cTn id="89" fill="hold">
                            <p:stCondLst>
                              <p:cond delay="0"/>
                            </p:stCondLst>
                            <p:childTnLst>
                              <p:par>
                                <p:cTn id="90" presetID="37" presetClass="entr" presetSubtype="0" fill="hold" grpId="0" nodeType="clickEffect">
                                  <p:stCondLst>
                                    <p:cond delay="0"/>
                                  </p:stCondLst>
                                  <p:childTnLst>
                                    <p:set>
                                      <p:cBhvr>
                                        <p:cTn id="91" dur="1" fill="hold">
                                          <p:stCondLst>
                                            <p:cond delay="0"/>
                                          </p:stCondLst>
                                        </p:cTn>
                                        <p:tgtEl>
                                          <p:spTgt spid="33"/>
                                        </p:tgtEl>
                                        <p:attrNameLst>
                                          <p:attrName>style.visibility</p:attrName>
                                        </p:attrNameLst>
                                      </p:cBhvr>
                                      <p:to>
                                        <p:strVal val="visible"/>
                                      </p:to>
                                    </p:set>
                                    <p:animEffect transition="in" filter="fade">
                                      <p:cBhvr>
                                        <p:cTn id="92" dur="1000"/>
                                        <p:tgtEl>
                                          <p:spTgt spid="33"/>
                                        </p:tgtEl>
                                      </p:cBhvr>
                                    </p:animEffect>
                                    <p:anim calcmode="lin" valueType="num">
                                      <p:cBhvr>
                                        <p:cTn id="93" dur="1000" fill="hold"/>
                                        <p:tgtEl>
                                          <p:spTgt spid="33"/>
                                        </p:tgtEl>
                                        <p:attrNameLst>
                                          <p:attrName>ppt_x</p:attrName>
                                        </p:attrNameLst>
                                      </p:cBhvr>
                                      <p:tavLst>
                                        <p:tav tm="0">
                                          <p:val>
                                            <p:strVal val="#ppt_x"/>
                                          </p:val>
                                        </p:tav>
                                        <p:tav tm="100000">
                                          <p:val>
                                            <p:strVal val="#ppt_x"/>
                                          </p:val>
                                        </p:tav>
                                      </p:tavLst>
                                    </p:anim>
                                    <p:anim calcmode="lin" valueType="num">
                                      <p:cBhvr>
                                        <p:cTn id="94" dur="900" decel="100000" fill="hold"/>
                                        <p:tgtEl>
                                          <p:spTgt spid="33"/>
                                        </p:tgtEl>
                                        <p:attrNameLst>
                                          <p:attrName>ppt_y</p:attrName>
                                        </p:attrNameLst>
                                      </p:cBhvr>
                                      <p:tavLst>
                                        <p:tav tm="0">
                                          <p:val>
                                            <p:strVal val="#ppt_y+1"/>
                                          </p:val>
                                        </p:tav>
                                        <p:tav tm="100000">
                                          <p:val>
                                            <p:strVal val="#ppt_y-.03"/>
                                          </p:val>
                                        </p:tav>
                                      </p:tavLst>
                                    </p:anim>
                                    <p:anim calcmode="lin" valueType="num">
                                      <p:cBhvr>
                                        <p:cTn id="95" dur="100" accel="100000" fill="hold">
                                          <p:stCondLst>
                                            <p:cond delay="900"/>
                                          </p:stCondLst>
                                        </p:cTn>
                                        <p:tgtEl>
                                          <p:spTgt spid="33"/>
                                        </p:tgtEl>
                                        <p:attrNameLst>
                                          <p:attrName>ppt_y</p:attrName>
                                        </p:attrNameLst>
                                      </p:cBhvr>
                                      <p:tavLst>
                                        <p:tav tm="0">
                                          <p:val>
                                            <p:strVal val="#ppt_y-.03"/>
                                          </p:val>
                                        </p:tav>
                                        <p:tav tm="100000">
                                          <p:val>
                                            <p:strVal val="#ppt_y"/>
                                          </p:val>
                                        </p:tav>
                                      </p:tavLst>
                                    </p:anim>
                                  </p:childTnLst>
                                </p:cTn>
                              </p:par>
                              <p:par>
                                <p:cTn id="96" presetID="37" presetClass="entr" presetSubtype="0" fill="hold" grpId="0" nodeType="withEffect">
                                  <p:stCondLst>
                                    <p:cond delay="0"/>
                                  </p:stCondLst>
                                  <p:childTnLst>
                                    <p:set>
                                      <p:cBhvr>
                                        <p:cTn id="97" dur="1" fill="hold">
                                          <p:stCondLst>
                                            <p:cond delay="0"/>
                                          </p:stCondLst>
                                        </p:cTn>
                                        <p:tgtEl>
                                          <p:spTgt spid="21"/>
                                        </p:tgtEl>
                                        <p:attrNameLst>
                                          <p:attrName>style.visibility</p:attrName>
                                        </p:attrNameLst>
                                      </p:cBhvr>
                                      <p:to>
                                        <p:strVal val="visible"/>
                                      </p:to>
                                    </p:set>
                                    <p:animEffect transition="in" filter="fade">
                                      <p:cBhvr>
                                        <p:cTn id="98" dur="1000"/>
                                        <p:tgtEl>
                                          <p:spTgt spid="21"/>
                                        </p:tgtEl>
                                      </p:cBhvr>
                                    </p:animEffect>
                                    <p:anim calcmode="lin" valueType="num">
                                      <p:cBhvr>
                                        <p:cTn id="99" dur="1000" fill="hold"/>
                                        <p:tgtEl>
                                          <p:spTgt spid="21"/>
                                        </p:tgtEl>
                                        <p:attrNameLst>
                                          <p:attrName>ppt_x</p:attrName>
                                        </p:attrNameLst>
                                      </p:cBhvr>
                                      <p:tavLst>
                                        <p:tav tm="0">
                                          <p:val>
                                            <p:strVal val="#ppt_x"/>
                                          </p:val>
                                        </p:tav>
                                        <p:tav tm="100000">
                                          <p:val>
                                            <p:strVal val="#ppt_x"/>
                                          </p:val>
                                        </p:tav>
                                      </p:tavLst>
                                    </p:anim>
                                    <p:anim calcmode="lin" valueType="num">
                                      <p:cBhvr>
                                        <p:cTn id="100" dur="900" decel="100000" fill="hold"/>
                                        <p:tgtEl>
                                          <p:spTgt spid="21"/>
                                        </p:tgtEl>
                                        <p:attrNameLst>
                                          <p:attrName>ppt_y</p:attrName>
                                        </p:attrNameLst>
                                      </p:cBhvr>
                                      <p:tavLst>
                                        <p:tav tm="0">
                                          <p:val>
                                            <p:strVal val="#ppt_y+1"/>
                                          </p:val>
                                        </p:tav>
                                        <p:tav tm="100000">
                                          <p:val>
                                            <p:strVal val="#ppt_y-.03"/>
                                          </p:val>
                                        </p:tav>
                                      </p:tavLst>
                                    </p:anim>
                                    <p:anim calcmode="lin" valueType="num">
                                      <p:cBhvr>
                                        <p:cTn id="101"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childTnLst>
                    </p:cTn>
                  </p:par>
                  <p:par>
                    <p:cTn id="102" fill="hold">
                      <p:stCondLst>
                        <p:cond delay="indefinite"/>
                      </p:stCondLst>
                      <p:childTnLst>
                        <p:par>
                          <p:cTn id="103" fill="hold">
                            <p:stCondLst>
                              <p:cond delay="0"/>
                            </p:stCondLst>
                            <p:childTnLst>
                              <p:par>
                                <p:cTn id="104" presetID="37" presetClass="entr" presetSubtype="0" fill="hold" grpId="0" nodeType="clickEffect">
                                  <p:stCondLst>
                                    <p:cond delay="0"/>
                                  </p:stCondLst>
                                  <p:childTnLst>
                                    <p:set>
                                      <p:cBhvr>
                                        <p:cTn id="105" dur="1" fill="hold">
                                          <p:stCondLst>
                                            <p:cond delay="0"/>
                                          </p:stCondLst>
                                        </p:cTn>
                                        <p:tgtEl>
                                          <p:spTgt spid="31"/>
                                        </p:tgtEl>
                                        <p:attrNameLst>
                                          <p:attrName>style.visibility</p:attrName>
                                        </p:attrNameLst>
                                      </p:cBhvr>
                                      <p:to>
                                        <p:strVal val="visible"/>
                                      </p:to>
                                    </p:set>
                                    <p:animEffect transition="in" filter="fade">
                                      <p:cBhvr>
                                        <p:cTn id="106" dur="1000"/>
                                        <p:tgtEl>
                                          <p:spTgt spid="31"/>
                                        </p:tgtEl>
                                      </p:cBhvr>
                                    </p:animEffect>
                                    <p:anim calcmode="lin" valueType="num">
                                      <p:cBhvr>
                                        <p:cTn id="107" dur="1000" fill="hold"/>
                                        <p:tgtEl>
                                          <p:spTgt spid="31"/>
                                        </p:tgtEl>
                                        <p:attrNameLst>
                                          <p:attrName>ppt_x</p:attrName>
                                        </p:attrNameLst>
                                      </p:cBhvr>
                                      <p:tavLst>
                                        <p:tav tm="0">
                                          <p:val>
                                            <p:strVal val="#ppt_x"/>
                                          </p:val>
                                        </p:tav>
                                        <p:tav tm="100000">
                                          <p:val>
                                            <p:strVal val="#ppt_x"/>
                                          </p:val>
                                        </p:tav>
                                      </p:tavLst>
                                    </p:anim>
                                    <p:anim calcmode="lin" valueType="num">
                                      <p:cBhvr>
                                        <p:cTn id="108" dur="900" decel="100000" fill="hold"/>
                                        <p:tgtEl>
                                          <p:spTgt spid="31"/>
                                        </p:tgtEl>
                                        <p:attrNameLst>
                                          <p:attrName>ppt_y</p:attrName>
                                        </p:attrNameLst>
                                      </p:cBhvr>
                                      <p:tavLst>
                                        <p:tav tm="0">
                                          <p:val>
                                            <p:strVal val="#ppt_y+1"/>
                                          </p:val>
                                        </p:tav>
                                        <p:tav tm="100000">
                                          <p:val>
                                            <p:strVal val="#ppt_y-.03"/>
                                          </p:val>
                                        </p:tav>
                                      </p:tavLst>
                                    </p:anim>
                                    <p:anim calcmode="lin" valueType="num">
                                      <p:cBhvr>
                                        <p:cTn id="109" dur="100" accel="100000" fill="hold">
                                          <p:stCondLst>
                                            <p:cond delay="900"/>
                                          </p:stCondLst>
                                        </p:cTn>
                                        <p:tgtEl>
                                          <p:spTgt spid="31"/>
                                        </p:tgtEl>
                                        <p:attrNameLst>
                                          <p:attrName>ppt_y</p:attrName>
                                        </p:attrNameLst>
                                      </p:cBhvr>
                                      <p:tavLst>
                                        <p:tav tm="0">
                                          <p:val>
                                            <p:strVal val="#ppt_y-.03"/>
                                          </p:val>
                                        </p:tav>
                                        <p:tav tm="100000">
                                          <p:val>
                                            <p:strVal val="#ppt_y"/>
                                          </p:val>
                                        </p:tav>
                                      </p:tavLst>
                                    </p:anim>
                                  </p:childTnLst>
                                </p:cTn>
                              </p:par>
                            </p:childTnLst>
                          </p:cTn>
                        </p:par>
                      </p:childTnLst>
                    </p:cTn>
                  </p:par>
                  <p:par>
                    <p:cTn id="110" fill="hold">
                      <p:stCondLst>
                        <p:cond delay="indefinite"/>
                      </p:stCondLst>
                      <p:childTnLst>
                        <p:par>
                          <p:cTn id="111" fill="hold">
                            <p:stCondLst>
                              <p:cond delay="0"/>
                            </p:stCondLst>
                            <p:childTnLst>
                              <p:par>
                                <p:cTn id="112" presetID="2" presetClass="entr" presetSubtype="4" fill="hold" grpId="0" nodeType="clickEffect">
                                  <p:stCondLst>
                                    <p:cond delay="0"/>
                                  </p:stCondLst>
                                  <p:childTnLst>
                                    <p:set>
                                      <p:cBhvr>
                                        <p:cTn id="113" dur="1" fill="hold">
                                          <p:stCondLst>
                                            <p:cond delay="0"/>
                                          </p:stCondLst>
                                        </p:cTn>
                                        <p:tgtEl>
                                          <p:spTgt spid="40"/>
                                        </p:tgtEl>
                                        <p:attrNameLst>
                                          <p:attrName>style.visibility</p:attrName>
                                        </p:attrNameLst>
                                      </p:cBhvr>
                                      <p:to>
                                        <p:strVal val="visible"/>
                                      </p:to>
                                    </p:set>
                                    <p:anim calcmode="lin" valueType="num">
                                      <p:cBhvr additive="base">
                                        <p:cTn id="114" dur="500" fill="hold"/>
                                        <p:tgtEl>
                                          <p:spTgt spid="40"/>
                                        </p:tgtEl>
                                        <p:attrNameLst>
                                          <p:attrName>ppt_x</p:attrName>
                                        </p:attrNameLst>
                                      </p:cBhvr>
                                      <p:tavLst>
                                        <p:tav tm="0">
                                          <p:val>
                                            <p:strVal val="#ppt_x"/>
                                          </p:val>
                                        </p:tav>
                                        <p:tav tm="100000">
                                          <p:val>
                                            <p:strVal val="#ppt_x"/>
                                          </p:val>
                                        </p:tav>
                                      </p:tavLst>
                                    </p:anim>
                                    <p:anim calcmode="lin" valueType="num">
                                      <p:cBhvr additive="base">
                                        <p:cTn id="115" dur="500" fill="hold"/>
                                        <p:tgtEl>
                                          <p:spTgt spid="40"/>
                                        </p:tgtEl>
                                        <p:attrNameLst>
                                          <p:attrName>ppt_y</p:attrName>
                                        </p:attrNameLst>
                                      </p:cBhvr>
                                      <p:tavLst>
                                        <p:tav tm="0">
                                          <p:val>
                                            <p:strVal val="1+#ppt_h/2"/>
                                          </p:val>
                                        </p:tav>
                                        <p:tav tm="100000">
                                          <p:val>
                                            <p:strVal val="#ppt_y"/>
                                          </p:val>
                                        </p:tav>
                                      </p:tavLst>
                                    </p:anim>
                                  </p:childTnLst>
                                </p:cTn>
                              </p:par>
                            </p:childTnLst>
                          </p:cTn>
                        </p:par>
                      </p:childTnLst>
                    </p:cTn>
                  </p:par>
                  <p:par>
                    <p:cTn id="116" fill="hold">
                      <p:stCondLst>
                        <p:cond delay="indefinite"/>
                      </p:stCondLst>
                      <p:childTnLst>
                        <p:par>
                          <p:cTn id="117" fill="hold">
                            <p:stCondLst>
                              <p:cond delay="0"/>
                            </p:stCondLst>
                            <p:childTnLst>
                              <p:par>
                                <p:cTn id="118" presetID="37" presetClass="exit" presetSubtype="0" fill="hold" grpId="1" nodeType="clickEffect">
                                  <p:stCondLst>
                                    <p:cond delay="0"/>
                                  </p:stCondLst>
                                  <p:childTnLst>
                                    <p:animEffect transition="out" filter="fade">
                                      <p:cBhvr>
                                        <p:cTn id="119" dur="1000"/>
                                        <p:tgtEl>
                                          <p:spTgt spid="40"/>
                                        </p:tgtEl>
                                      </p:cBhvr>
                                    </p:animEffect>
                                    <p:anim calcmode="lin" valueType="num">
                                      <p:cBhvr>
                                        <p:cTn id="120" dur="1000"/>
                                        <p:tgtEl>
                                          <p:spTgt spid="40"/>
                                        </p:tgtEl>
                                        <p:attrNameLst>
                                          <p:attrName>ppt_x</p:attrName>
                                        </p:attrNameLst>
                                      </p:cBhvr>
                                      <p:tavLst>
                                        <p:tav tm="0">
                                          <p:val>
                                            <p:strVal val="ppt_x"/>
                                          </p:val>
                                        </p:tav>
                                        <p:tav tm="100000">
                                          <p:val>
                                            <p:strVal val="ppt_x"/>
                                          </p:val>
                                        </p:tav>
                                      </p:tavLst>
                                    </p:anim>
                                    <p:anim calcmode="lin" valueType="num">
                                      <p:cBhvr>
                                        <p:cTn id="121" dur="100" decel="100000"/>
                                        <p:tgtEl>
                                          <p:spTgt spid="40"/>
                                        </p:tgtEl>
                                        <p:attrNameLst>
                                          <p:attrName>ppt_y</p:attrName>
                                        </p:attrNameLst>
                                      </p:cBhvr>
                                      <p:tavLst>
                                        <p:tav tm="0">
                                          <p:val>
                                            <p:strVal val="ppt_y"/>
                                          </p:val>
                                        </p:tav>
                                        <p:tav tm="100000">
                                          <p:val>
                                            <p:strVal val="ppt_y-.03"/>
                                          </p:val>
                                        </p:tav>
                                      </p:tavLst>
                                    </p:anim>
                                    <p:anim calcmode="lin" valueType="num">
                                      <p:cBhvr>
                                        <p:cTn id="122" dur="900" accel="100000">
                                          <p:stCondLst>
                                            <p:cond delay="100"/>
                                          </p:stCondLst>
                                        </p:cTn>
                                        <p:tgtEl>
                                          <p:spTgt spid="40"/>
                                        </p:tgtEl>
                                        <p:attrNameLst>
                                          <p:attrName>ppt_y</p:attrName>
                                        </p:attrNameLst>
                                      </p:cBhvr>
                                      <p:tavLst>
                                        <p:tav tm="0">
                                          <p:val>
                                            <p:strVal val="ppt_y"/>
                                          </p:val>
                                        </p:tav>
                                        <p:tav tm="100000">
                                          <p:val>
                                            <p:strVal val="ppt_y+1"/>
                                          </p:val>
                                        </p:tav>
                                      </p:tavLst>
                                    </p:anim>
                                    <p:set>
                                      <p:cBhvr>
                                        <p:cTn id="123" dur="1" fill="hold">
                                          <p:stCondLst>
                                            <p:cond delay="999"/>
                                          </p:stCondLst>
                                        </p:cTn>
                                        <p:tgtEl>
                                          <p:spTgt spid="40"/>
                                        </p:tgtEl>
                                        <p:attrNameLst>
                                          <p:attrName>style.visibility</p:attrName>
                                        </p:attrNameLst>
                                      </p:cBhvr>
                                      <p:to>
                                        <p:strVal val="hidden"/>
                                      </p:to>
                                    </p:set>
                                  </p:childTnLst>
                                </p:cTn>
                              </p:par>
                            </p:childTnLst>
                          </p:cTn>
                        </p:par>
                      </p:childTnLst>
                    </p:cTn>
                  </p:par>
                  <p:par>
                    <p:cTn id="124" fill="hold">
                      <p:stCondLst>
                        <p:cond delay="indefinite"/>
                      </p:stCondLst>
                      <p:childTnLst>
                        <p:par>
                          <p:cTn id="125" fill="hold">
                            <p:stCondLst>
                              <p:cond delay="0"/>
                            </p:stCondLst>
                            <p:childTnLst>
                              <p:par>
                                <p:cTn id="126" presetID="37" presetClass="entr" presetSubtype="0" fill="hold" grpId="0" nodeType="clickEffect">
                                  <p:stCondLst>
                                    <p:cond delay="0"/>
                                  </p:stCondLst>
                                  <p:childTnLst>
                                    <p:set>
                                      <p:cBhvr>
                                        <p:cTn id="127" dur="1" fill="hold">
                                          <p:stCondLst>
                                            <p:cond delay="0"/>
                                          </p:stCondLst>
                                        </p:cTn>
                                        <p:tgtEl>
                                          <p:spTgt spid="30"/>
                                        </p:tgtEl>
                                        <p:attrNameLst>
                                          <p:attrName>style.visibility</p:attrName>
                                        </p:attrNameLst>
                                      </p:cBhvr>
                                      <p:to>
                                        <p:strVal val="visible"/>
                                      </p:to>
                                    </p:set>
                                    <p:animEffect transition="in" filter="fade">
                                      <p:cBhvr>
                                        <p:cTn id="128" dur="1000"/>
                                        <p:tgtEl>
                                          <p:spTgt spid="30"/>
                                        </p:tgtEl>
                                      </p:cBhvr>
                                    </p:animEffect>
                                    <p:anim calcmode="lin" valueType="num">
                                      <p:cBhvr>
                                        <p:cTn id="129" dur="1000" fill="hold"/>
                                        <p:tgtEl>
                                          <p:spTgt spid="30"/>
                                        </p:tgtEl>
                                        <p:attrNameLst>
                                          <p:attrName>ppt_x</p:attrName>
                                        </p:attrNameLst>
                                      </p:cBhvr>
                                      <p:tavLst>
                                        <p:tav tm="0">
                                          <p:val>
                                            <p:strVal val="#ppt_x"/>
                                          </p:val>
                                        </p:tav>
                                        <p:tav tm="100000">
                                          <p:val>
                                            <p:strVal val="#ppt_x"/>
                                          </p:val>
                                        </p:tav>
                                      </p:tavLst>
                                    </p:anim>
                                    <p:anim calcmode="lin" valueType="num">
                                      <p:cBhvr>
                                        <p:cTn id="130" dur="900" decel="100000" fill="hold"/>
                                        <p:tgtEl>
                                          <p:spTgt spid="30"/>
                                        </p:tgtEl>
                                        <p:attrNameLst>
                                          <p:attrName>ppt_y</p:attrName>
                                        </p:attrNameLst>
                                      </p:cBhvr>
                                      <p:tavLst>
                                        <p:tav tm="0">
                                          <p:val>
                                            <p:strVal val="#ppt_y+1"/>
                                          </p:val>
                                        </p:tav>
                                        <p:tav tm="100000">
                                          <p:val>
                                            <p:strVal val="#ppt_y-.03"/>
                                          </p:val>
                                        </p:tav>
                                      </p:tavLst>
                                    </p:anim>
                                    <p:anim calcmode="lin" valueType="num">
                                      <p:cBhvr>
                                        <p:cTn id="131"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childTnLst>
                          </p:cTn>
                        </p:par>
                      </p:childTnLst>
                    </p:cTn>
                  </p:par>
                  <p:par>
                    <p:cTn id="132" fill="hold">
                      <p:stCondLst>
                        <p:cond delay="indefinite"/>
                      </p:stCondLst>
                      <p:childTnLst>
                        <p:par>
                          <p:cTn id="133" fill="hold">
                            <p:stCondLst>
                              <p:cond delay="0"/>
                            </p:stCondLst>
                            <p:childTnLst>
                              <p:par>
                                <p:cTn id="134" presetID="37" presetClass="entr" presetSubtype="0" fill="hold" grpId="0" nodeType="clickEffect">
                                  <p:stCondLst>
                                    <p:cond delay="0"/>
                                  </p:stCondLst>
                                  <p:childTnLst>
                                    <p:set>
                                      <p:cBhvr>
                                        <p:cTn id="135" dur="1" fill="hold">
                                          <p:stCondLst>
                                            <p:cond delay="0"/>
                                          </p:stCondLst>
                                        </p:cTn>
                                        <p:tgtEl>
                                          <p:spTgt spid="27"/>
                                        </p:tgtEl>
                                        <p:attrNameLst>
                                          <p:attrName>style.visibility</p:attrName>
                                        </p:attrNameLst>
                                      </p:cBhvr>
                                      <p:to>
                                        <p:strVal val="visible"/>
                                      </p:to>
                                    </p:set>
                                    <p:animEffect transition="in" filter="fade">
                                      <p:cBhvr>
                                        <p:cTn id="136" dur="1000"/>
                                        <p:tgtEl>
                                          <p:spTgt spid="27"/>
                                        </p:tgtEl>
                                      </p:cBhvr>
                                    </p:animEffect>
                                    <p:anim calcmode="lin" valueType="num">
                                      <p:cBhvr>
                                        <p:cTn id="137" dur="1000" fill="hold"/>
                                        <p:tgtEl>
                                          <p:spTgt spid="27"/>
                                        </p:tgtEl>
                                        <p:attrNameLst>
                                          <p:attrName>ppt_x</p:attrName>
                                        </p:attrNameLst>
                                      </p:cBhvr>
                                      <p:tavLst>
                                        <p:tav tm="0">
                                          <p:val>
                                            <p:strVal val="#ppt_x"/>
                                          </p:val>
                                        </p:tav>
                                        <p:tav tm="100000">
                                          <p:val>
                                            <p:strVal val="#ppt_x"/>
                                          </p:val>
                                        </p:tav>
                                      </p:tavLst>
                                    </p:anim>
                                    <p:anim calcmode="lin" valueType="num">
                                      <p:cBhvr>
                                        <p:cTn id="138" dur="900" decel="100000" fill="hold"/>
                                        <p:tgtEl>
                                          <p:spTgt spid="27"/>
                                        </p:tgtEl>
                                        <p:attrNameLst>
                                          <p:attrName>ppt_y</p:attrName>
                                        </p:attrNameLst>
                                      </p:cBhvr>
                                      <p:tavLst>
                                        <p:tav tm="0">
                                          <p:val>
                                            <p:strVal val="#ppt_y+1"/>
                                          </p:val>
                                        </p:tav>
                                        <p:tav tm="100000">
                                          <p:val>
                                            <p:strVal val="#ppt_y-.03"/>
                                          </p:val>
                                        </p:tav>
                                      </p:tavLst>
                                    </p:anim>
                                    <p:anim calcmode="lin" valueType="num">
                                      <p:cBhvr>
                                        <p:cTn id="139" dur="100" accel="100000" fill="hold">
                                          <p:stCondLst>
                                            <p:cond delay="900"/>
                                          </p:stCondLst>
                                        </p:cTn>
                                        <p:tgtEl>
                                          <p:spTgt spid="27"/>
                                        </p:tgtEl>
                                        <p:attrNameLst>
                                          <p:attrName>ppt_y</p:attrName>
                                        </p:attrNameLst>
                                      </p:cBhvr>
                                      <p:tavLst>
                                        <p:tav tm="0">
                                          <p:val>
                                            <p:strVal val="#ppt_y-.03"/>
                                          </p:val>
                                        </p:tav>
                                        <p:tav tm="100000">
                                          <p:val>
                                            <p:strVal val="#ppt_y"/>
                                          </p:val>
                                        </p:tav>
                                      </p:tavLst>
                                    </p:anim>
                                  </p:childTnLst>
                                </p:cTn>
                              </p:par>
                            </p:childTnLst>
                          </p:cTn>
                        </p:par>
                      </p:childTnLst>
                    </p:cTn>
                  </p:par>
                  <p:par>
                    <p:cTn id="140" fill="hold">
                      <p:stCondLst>
                        <p:cond delay="indefinite"/>
                      </p:stCondLst>
                      <p:childTnLst>
                        <p:par>
                          <p:cTn id="141" fill="hold">
                            <p:stCondLst>
                              <p:cond delay="0"/>
                            </p:stCondLst>
                            <p:childTnLst>
                              <p:par>
                                <p:cTn id="142" presetID="37" presetClass="entr" presetSubtype="0" fill="hold" grpId="0" nodeType="clickEffect">
                                  <p:stCondLst>
                                    <p:cond delay="0"/>
                                  </p:stCondLst>
                                  <p:childTnLst>
                                    <p:set>
                                      <p:cBhvr>
                                        <p:cTn id="143" dur="1" fill="hold">
                                          <p:stCondLst>
                                            <p:cond delay="0"/>
                                          </p:stCondLst>
                                        </p:cTn>
                                        <p:tgtEl>
                                          <p:spTgt spid="35"/>
                                        </p:tgtEl>
                                        <p:attrNameLst>
                                          <p:attrName>style.visibility</p:attrName>
                                        </p:attrNameLst>
                                      </p:cBhvr>
                                      <p:to>
                                        <p:strVal val="visible"/>
                                      </p:to>
                                    </p:set>
                                    <p:animEffect transition="in" filter="fade">
                                      <p:cBhvr>
                                        <p:cTn id="144" dur="1000"/>
                                        <p:tgtEl>
                                          <p:spTgt spid="35"/>
                                        </p:tgtEl>
                                      </p:cBhvr>
                                    </p:animEffect>
                                    <p:anim calcmode="lin" valueType="num">
                                      <p:cBhvr>
                                        <p:cTn id="145" dur="1000" fill="hold"/>
                                        <p:tgtEl>
                                          <p:spTgt spid="35"/>
                                        </p:tgtEl>
                                        <p:attrNameLst>
                                          <p:attrName>ppt_x</p:attrName>
                                        </p:attrNameLst>
                                      </p:cBhvr>
                                      <p:tavLst>
                                        <p:tav tm="0">
                                          <p:val>
                                            <p:strVal val="#ppt_x"/>
                                          </p:val>
                                        </p:tav>
                                        <p:tav tm="100000">
                                          <p:val>
                                            <p:strVal val="#ppt_x"/>
                                          </p:val>
                                        </p:tav>
                                      </p:tavLst>
                                    </p:anim>
                                    <p:anim calcmode="lin" valueType="num">
                                      <p:cBhvr>
                                        <p:cTn id="146" dur="900" decel="100000" fill="hold"/>
                                        <p:tgtEl>
                                          <p:spTgt spid="35"/>
                                        </p:tgtEl>
                                        <p:attrNameLst>
                                          <p:attrName>ppt_y</p:attrName>
                                        </p:attrNameLst>
                                      </p:cBhvr>
                                      <p:tavLst>
                                        <p:tav tm="0">
                                          <p:val>
                                            <p:strVal val="#ppt_y+1"/>
                                          </p:val>
                                        </p:tav>
                                        <p:tav tm="100000">
                                          <p:val>
                                            <p:strVal val="#ppt_y-.03"/>
                                          </p:val>
                                        </p:tav>
                                      </p:tavLst>
                                    </p:anim>
                                    <p:anim calcmode="lin" valueType="num">
                                      <p:cBhvr>
                                        <p:cTn id="147" dur="100" accel="100000" fill="hold">
                                          <p:stCondLst>
                                            <p:cond delay="900"/>
                                          </p:stCondLst>
                                        </p:cTn>
                                        <p:tgtEl>
                                          <p:spTgt spid="35"/>
                                        </p:tgtEl>
                                        <p:attrNameLst>
                                          <p:attrName>ppt_y</p:attrName>
                                        </p:attrNameLst>
                                      </p:cBhvr>
                                      <p:tavLst>
                                        <p:tav tm="0">
                                          <p:val>
                                            <p:strVal val="#ppt_y-.03"/>
                                          </p:val>
                                        </p:tav>
                                        <p:tav tm="100000">
                                          <p:val>
                                            <p:strVal val="#ppt_y"/>
                                          </p:val>
                                        </p:tav>
                                      </p:tavLst>
                                    </p:anim>
                                  </p:childTnLst>
                                </p:cTn>
                              </p:par>
                            </p:childTnLst>
                          </p:cTn>
                        </p:par>
                      </p:childTnLst>
                    </p:cTn>
                  </p:par>
                  <p:par>
                    <p:cTn id="148" fill="hold">
                      <p:stCondLst>
                        <p:cond delay="indefinite"/>
                      </p:stCondLst>
                      <p:childTnLst>
                        <p:par>
                          <p:cTn id="149" fill="hold">
                            <p:stCondLst>
                              <p:cond delay="0"/>
                            </p:stCondLst>
                            <p:childTnLst>
                              <p:par>
                                <p:cTn id="150" presetID="29" presetClass="entr" presetSubtype="0" fill="hold" grpId="0" nodeType="clickEffect">
                                  <p:stCondLst>
                                    <p:cond delay="0"/>
                                  </p:stCondLst>
                                  <p:childTnLst>
                                    <p:set>
                                      <p:cBhvr>
                                        <p:cTn id="151" dur="1" fill="hold">
                                          <p:stCondLst>
                                            <p:cond delay="0"/>
                                          </p:stCondLst>
                                        </p:cTn>
                                        <p:tgtEl>
                                          <p:spTgt spid="20"/>
                                        </p:tgtEl>
                                        <p:attrNameLst>
                                          <p:attrName>style.visibility</p:attrName>
                                        </p:attrNameLst>
                                      </p:cBhvr>
                                      <p:to>
                                        <p:strVal val="visible"/>
                                      </p:to>
                                    </p:set>
                                    <p:anim calcmode="lin" valueType="num">
                                      <p:cBhvr>
                                        <p:cTn id="152" dur="1000" fill="hold"/>
                                        <p:tgtEl>
                                          <p:spTgt spid="20"/>
                                        </p:tgtEl>
                                        <p:attrNameLst>
                                          <p:attrName>ppt_x</p:attrName>
                                        </p:attrNameLst>
                                      </p:cBhvr>
                                      <p:tavLst>
                                        <p:tav tm="0">
                                          <p:val>
                                            <p:strVal val="#ppt_x-.2"/>
                                          </p:val>
                                        </p:tav>
                                        <p:tav tm="100000">
                                          <p:val>
                                            <p:strVal val="#ppt_x"/>
                                          </p:val>
                                        </p:tav>
                                      </p:tavLst>
                                    </p:anim>
                                    <p:anim calcmode="lin" valueType="num">
                                      <p:cBhvr>
                                        <p:cTn id="153" dur="1000" fill="hold"/>
                                        <p:tgtEl>
                                          <p:spTgt spid="20"/>
                                        </p:tgtEl>
                                        <p:attrNameLst>
                                          <p:attrName>ppt_y</p:attrName>
                                        </p:attrNameLst>
                                      </p:cBhvr>
                                      <p:tavLst>
                                        <p:tav tm="0">
                                          <p:val>
                                            <p:strVal val="#ppt_y"/>
                                          </p:val>
                                        </p:tav>
                                        <p:tav tm="100000">
                                          <p:val>
                                            <p:strVal val="#ppt_y"/>
                                          </p:val>
                                        </p:tav>
                                      </p:tavLst>
                                    </p:anim>
                                    <p:animEffect transition="in" filter="wipe(right)" prLst="gradientSize: 0.1">
                                      <p:cBhvr>
                                        <p:cTn id="154" dur="1000"/>
                                        <p:tgtEl>
                                          <p:spTgt spid="20"/>
                                        </p:tgtEl>
                                      </p:cBhvr>
                                    </p:animEffect>
                                  </p:childTnLst>
                                </p:cTn>
                              </p:par>
                            </p:childTnLst>
                          </p:cTn>
                        </p:par>
                      </p:childTnLst>
                    </p:cTn>
                  </p:par>
                  <p:par>
                    <p:cTn id="155" fill="hold">
                      <p:stCondLst>
                        <p:cond delay="indefinite"/>
                      </p:stCondLst>
                      <p:childTnLst>
                        <p:par>
                          <p:cTn id="156" fill="hold">
                            <p:stCondLst>
                              <p:cond delay="0"/>
                            </p:stCondLst>
                            <p:childTnLst>
                              <p:par>
                                <p:cTn id="157" presetID="2" presetClass="exit" presetSubtype="4" fill="hold" grpId="1" nodeType="clickEffect">
                                  <p:stCondLst>
                                    <p:cond delay="0"/>
                                  </p:stCondLst>
                                  <p:childTnLst>
                                    <p:anim calcmode="lin" valueType="num">
                                      <p:cBhvr additive="base">
                                        <p:cTn id="158" dur="500"/>
                                        <p:tgtEl>
                                          <p:spTgt spid="20"/>
                                        </p:tgtEl>
                                        <p:attrNameLst>
                                          <p:attrName>ppt_x</p:attrName>
                                        </p:attrNameLst>
                                      </p:cBhvr>
                                      <p:tavLst>
                                        <p:tav tm="0">
                                          <p:val>
                                            <p:strVal val="ppt_x"/>
                                          </p:val>
                                        </p:tav>
                                        <p:tav tm="100000">
                                          <p:val>
                                            <p:strVal val="ppt_x"/>
                                          </p:val>
                                        </p:tav>
                                      </p:tavLst>
                                    </p:anim>
                                    <p:anim calcmode="lin" valueType="num">
                                      <p:cBhvr additive="base">
                                        <p:cTn id="159" dur="500"/>
                                        <p:tgtEl>
                                          <p:spTgt spid="20"/>
                                        </p:tgtEl>
                                        <p:attrNameLst>
                                          <p:attrName>ppt_y</p:attrName>
                                        </p:attrNameLst>
                                      </p:cBhvr>
                                      <p:tavLst>
                                        <p:tav tm="0">
                                          <p:val>
                                            <p:strVal val="ppt_y"/>
                                          </p:val>
                                        </p:tav>
                                        <p:tav tm="100000">
                                          <p:val>
                                            <p:strVal val="1+ppt_h/2"/>
                                          </p:val>
                                        </p:tav>
                                      </p:tavLst>
                                    </p:anim>
                                    <p:set>
                                      <p:cBhvr>
                                        <p:cTn id="160" dur="1" fill="hold">
                                          <p:stCondLst>
                                            <p:cond delay="499"/>
                                          </p:stCondLst>
                                        </p:cTn>
                                        <p:tgtEl>
                                          <p:spTgt spid="20"/>
                                        </p:tgtEl>
                                        <p:attrNameLst>
                                          <p:attrName>style.visibility</p:attrName>
                                        </p:attrNameLst>
                                      </p:cBhvr>
                                      <p:to>
                                        <p:strVal val="hidden"/>
                                      </p:to>
                                    </p:set>
                                  </p:childTnLst>
                                </p:cTn>
                              </p:par>
                            </p:childTnLst>
                          </p:cTn>
                        </p:par>
                      </p:childTnLst>
                    </p:cTn>
                  </p:par>
                  <p:par>
                    <p:cTn id="161" fill="hold">
                      <p:stCondLst>
                        <p:cond delay="indefinite"/>
                      </p:stCondLst>
                      <p:childTnLst>
                        <p:par>
                          <p:cTn id="162" fill="hold">
                            <p:stCondLst>
                              <p:cond delay="0"/>
                            </p:stCondLst>
                            <p:childTnLst>
                              <p:par>
                                <p:cTn id="163" presetID="37" presetClass="entr" presetSubtype="0" fill="hold" grpId="0" nodeType="clickEffect">
                                  <p:stCondLst>
                                    <p:cond delay="0"/>
                                  </p:stCondLst>
                                  <p:childTnLst>
                                    <p:set>
                                      <p:cBhvr>
                                        <p:cTn id="164" dur="1" fill="hold">
                                          <p:stCondLst>
                                            <p:cond delay="0"/>
                                          </p:stCondLst>
                                        </p:cTn>
                                        <p:tgtEl>
                                          <p:spTgt spid="37"/>
                                        </p:tgtEl>
                                        <p:attrNameLst>
                                          <p:attrName>style.visibility</p:attrName>
                                        </p:attrNameLst>
                                      </p:cBhvr>
                                      <p:to>
                                        <p:strVal val="visible"/>
                                      </p:to>
                                    </p:set>
                                    <p:animEffect transition="in" filter="fade">
                                      <p:cBhvr>
                                        <p:cTn id="165" dur="1000"/>
                                        <p:tgtEl>
                                          <p:spTgt spid="37"/>
                                        </p:tgtEl>
                                      </p:cBhvr>
                                    </p:animEffect>
                                    <p:anim calcmode="lin" valueType="num">
                                      <p:cBhvr>
                                        <p:cTn id="166" dur="1000" fill="hold"/>
                                        <p:tgtEl>
                                          <p:spTgt spid="37"/>
                                        </p:tgtEl>
                                        <p:attrNameLst>
                                          <p:attrName>ppt_x</p:attrName>
                                        </p:attrNameLst>
                                      </p:cBhvr>
                                      <p:tavLst>
                                        <p:tav tm="0">
                                          <p:val>
                                            <p:strVal val="#ppt_x"/>
                                          </p:val>
                                        </p:tav>
                                        <p:tav tm="100000">
                                          <p:val>
                                            <p:strVal val="#ppt_x"/>
                                          </p:val>
                                        </p:tav>
                                      </p:tavLst>
                                    </p:anim>
                                    <p:anim calcmode="lin" valueType="num">
                                      <p:cBhvr>
                                        <p:cTn id="167" dur="900" decel="100000" fill="hold"/>
                                        <p:tgtEl>
                                          <p:spTgt spid="37"/>
                                        </p:tgtEl>
                                        <p:attrNameLst>
                                          <p:attrName>ppt_y</p:attrName>
                                        </p:attrNameLst>
                                      </p:cBhvr>
                                      <p:tavLst>
                                        <p:tav tm="0">
                                          <p:val>
                                            <p:strVal val="#ppt_y+1"/>
                                          </p:val>
                                        </p:tav>
                                        <p:tav tm="100000">
                                          <p:val>
                                            <p:strVal val="#ppt_y-.03"/>
                                          </p:val>
                                        </p:tav>
                                      </p:tavLst>
                                    </p:anim>
                                    <p:anim calcmode="lin" valueType="num">
                                      <p:cBhvr>
                                        <p:cTn id="168" dur="100" accel="100000" fill="hold">
                                          <p:stCondLst>
                                            <p:cond delay="900"/>
                                          </p:stCondLst>
                                        </p:cTn>
                                        <p:tgtEl>
                                          <p:spTgt spid="37"/>
                                        </p:tgtEl>
                                        <p:attrNameLst>
                                          <p:attrName>ppt_y</p:attrName>
                                        </p:attrNameLst>
                                      </p:cBhvr>
                                      <p:tavLst>
                                        <p:tav tm="0">
                                          <p:val>
                                            <p:strVal val="#ppt_y-.03"/>
                                          </p:val>
                                        </p:tav>
                                        <p:tav tm="100000">
                                          <p:val>
                                            <p:strVal val="#ppt_y"/>
                                          </p:val>
                                        </p:tav>
                                      </p:tavLst>
                                    </p:anim>
                                  </p:childTnLst>
                                </p:cTn>
                              </p:par>
                            </p:childTnLst>
                          </p:cTn>
                        </p:par>
                      </p:childTnLst>
                    </p:cTn>
                  </p:par>
                  <p:par>
                    <p:cTn id="169" fill="hold">
                      <p:stCondLst>
                        <p:cond delay="indefinite"/>
                      </p:stCondLst>
                      <p:childTnLst>
                        <p:par>
                          <p:cTn id="170" fill="hold">
                            <p:stCondLst>
                              <p:cond delay="0"/>
                            </p:stCondLst>
                            <p:childTnLst>
                              <p:par>
                                <p:cTn id="171" presetID="29" presetClass="entr" presetSubtype="0" fill="hold" grpId="0" nodeType="clickEffect">
                                  <p:stCondLst>
                                    <p:cond delay="0"/>
                                  </p:stCondLst>
                                  <p:childTnLst>
                                    <p:set>
                                      <p:cBhvr>
                                        <p:cTn id="172" dur="1" fill="hold">
                                          <p:stCondLst>
                                            <p:cond delay="0"/>
                                          </p:stCondLst>
                                        </p:cTn>
                                        <p:tgtEl>
                                          <p:spTgt spid="41"/>
                                        </p:tgtEl>
                                        <p:attrNameLst>
                                          <p:attrName>style.visibility</p:attrName>
                                        </p:attrNameLst>
                                      </p:cBhvr>
                                      <p:to>
                                        <p:strVal val="visible"/>
                                      </p:to>
                                    </p:set>
                                    <p:anim calcmode="lin" valueType="num">
                                      <p:cBhvr>
                                        <p:cTn id="173" dur="1000" fill="hold"/>
                                        <p:tgtEl>
                                          <p:spTgt spid="41"/>
                                        </p:tgtEl>
                                        <p:attrNameLst>
                                          <p:attrName>ppt_x</p:attrName>
                                        </p:attrNameLst>
                                      </p:cBhvr>
                                      <p:tavLst>
                                        <p:tav tm="0">
                                          <p:val>
                                            <p:strVal val="#ppt_x-.2"/>
                                          </p:val>
                                        </p:tav>
                                        <p:tav tm="100000">
                                          <p:val>
                                            <p:strVal val="#ppt_x"/>
                                          </p:val>
                                        </p:tav>
                                      </p:tavLst>
                                    </p:anim>
                                    <p:anim calcmode="lin" valueType="num">
                                      <p:cBhvr>
                                        <p:cTn id="174" dur="1000" fill="hold"/>
                                        <p:tgtEl>
                                          <p:spTgt spid="41"/>
                                        </p:tgtEl>
                                        <p:attrNameLst>
                                          <p:attrName>ppt_y</p:attrName>
                                        </p:attrNameLst>
                                      </p:cBhvr>
                                      <p:tavLst>
                                        <p:tav tm="0">
                                          <p:val>
                                            <p:strVal val="#ppt_y"/>
                                          </p:val>
                                        </p:tav>
                                        <p:tav tm="100000">
                                          <p:val>
                                            <p:strVal val="#ppt_y"/>
                                          </p:val>
                                        </p:tav>
                                      </p:tavLst>
                                    </p:anim>
                                    <p:animEffect transition="in" filter="wipe(right)" prLst="gradientSize: 0.1">
                                      <p:cBhvr>
                                        <p:cTn id="175" dur="1000"/>
                                        <p:tgtEl>
                                          <p:spTgt spid="41"/>
                                        </p:tgtEl>
                                      </p:cBhvr>
                                    </p:animEffect>
                                  </p:childTnLst>
                                </p:cTn>
                              </p:par>
                            </p:childTnLst>
                          </p:cTn>
                        </p:par>
                      </p:childTnLst>
                    </p:cTn>
                  </p:par>
                  <p:par>
                    <p:cTn id="176" fill="hold">
                      <p:stCondLst>
                        <p:cond delay="indefinite"/>
                      </p:stCondLst>
                      <p:childTnLst>
                        <p:par>
                          <p:cTn id="177" fill="hold">
                            <p:stCondLst>
                              <p:cond delay="0"/>
                            </p:stCondLst>
                            <p:childTnLst>
                              <p:par>
                                <p:cTn id="178" presetID="2" presetClass="exit" presetSubtype="4" fill="hold" grpId="1" nodeType="clickEffect">
                                  <p:stCondLst>
                                    <p:cond delay="0"/>
                                  </p:stCondLst>
                                  <p:childTnLst>
                                    <p:anim calcmode="lin" valueType="num">
                                      <p:cBhvr additive="base">
                                        <p:cTn id="179" dur="500"/>
                                        <p:tgtEl>
                                          <p:spTgt spid="41"/>
                                        </p:tgtEl>
                                        <p:attrNameLst>
                                          <p:attrName>ppt_x</p:attrName>
                                        </p:attrNameLst>
                                      </p:cBhvr>
                                      <p:tavLst>
                                        <p:tav tm="0">
                                          <p:val>
                                            <p:strVal val="ppt_x"/>
                                          </p:val>
                                        </p:tav>
                                        <p:tav tm="100000">
                                          <p:val>
                                            <p:strVal val="ppt_x"/>
                                          </p:val>
                                        </p:tav>
                                      </p:tavLst>
                                    </p:anim>
                                    <p:anim calcmode="lin" valueType="num">
                                      <p:cBhvr additive="base">
                                        <p:cTn id="180" dur="500"/>
                                        <p:tgtEl>
                                          <p:spTgt spid="41"/>
                                        </p:tgtEl>
                                        <p:attrNameLst>
                                          <p:attrName>ppt_y</p:attrName>
                                        </p:attrNameLst>
                                      </p:cBhvr>
                                      <p:tavLst>
                                        <p:tav tm="0">
                                          <p:val>
                                            <p:strVal val="ppt_y"/>
                                          </p:val>
                                        </p:tav>
                                        <p:tav tm="100000">
                                          <p:val>
                                            <p:strVal val="1+ppt_h/2"/>
                                          </p:val>
                                        </p:tav>
                                      </p:tavLst>
                                    </p:anim>
                                    <p:set>
                                      <p:cBhvr>
                                        <p:cTn id="181" dur="1" fill="hold">
                                          <p:stCondLst>
                                            <p:cond delay="499"/>
                                          </p:stCondLst>
                                        </p:cTn>
                                        <p:tgtEl>
                                          <p:spTgt spid="41"/>
                                        </p:tgtEl>
                                        <p:attrNameLst>
                                          <p:attrName>style.visibility</p:attrName>
                                        </p:attrNameLst>
                                      </p:cBhvr>
                                      <p:to>
                                        <p:strVal val="hidden"/>
                                      </p:to>
                                    </p:set>
                                  </p:childTnLst>
                                </p:cTn>
                              </p:par>
                            </p:childTnLst>
                          </p:cTn>
                        </p:par>
                      </p:childTnLst>
                    </p:cTn>
                  </p:par>
                  <p:par>
                    <p:cTn id="182" fill="hold">
                      <p:stCondLst>
                        <p:cond delay="indefinite"/>
                      </p:stCondLst>
                      <p:childTnLst>
                        <p:par>
                          <p:cTn id="183" fill="hold">
                            <p:stCondLst>
                              <p:cond delay="0"/>
                            </p:stCondLst>
                            <p:childTnLst>
                              <p:par>
                                <p:cTn id="184" presetID="37" presetClass="entr" presetSubtype="0" fill="hold" grpId="0" nodeType="clickEffect">
                                  <p:stCondLst>
                                    <p:cond delay="0"/>
                                  </p:stCondLst>
                                  <p:childTnLst>
                                    <p:set>
                                      <p:cBhvr>
                                        <p:cTn id="185" dur="1" fill="hold">
                                          <p:stCondLst>
                                            <p:cond delay="0"/>
                                          </p:stCondLst>
                                        </p:cTn>
                                        <p:tgtEl>
                                          <p:spTgt spid="32"/>
                                        </p:tgtEl>
                                        <p:attrNameLst>
                                          <p:attrName>style.visibility</p:attrName>
                                        </p:attrNameLst>
                                      </p:cBhvr>
                                      <p:to>
                                        <p:strVal val="visible"/>
                                      </p:to>
                                    </p:set>
                                    <p:animEffect transition="in" filter="fade">
                                      <p:cBhvr>
                                        <p:cTn id="186" dur="1000"/>
                                        <p:tgtEl>
                                          <p:spTgt spid="32"/>
                                        </p:tgtEl>
                                      </p:cBhvr>
                                    </p:animEffect>
                                    <p:anim calcmode="lin" valueType="num">
                                      <p:cBhvr>
                                        <p:cTn id="187" dur="1000" fill="hold"/>
                                        <p:tgtEl>
                                          <p:spTgt spid="32"/>
                                        </p:tgtEl>
                                        <p:attrNameLst>
                                          <p:attrName>ppt_x</p:attrName>
                                        </p:attrNameLst>
                                      </p:cBhvr>
                                      <p:tavLst>
                                        <p:tav tm="0">
                                          <p:val>
                                            <p:strVal val="#ppt_x"/>
                                          </p:val>
                                        </p:tav>
                                        <p:tav tm="100000">
                                          <p:val>
                                            <p:strVal val="#ppt_x"/>
                                          </p:val>
                                        </p:tav>
                                      </p:tavLst>
                                    </p:anim>
                                    <p:anim calcmode="lin" valueType="num">
                                      <p:cBhvr>
                                        <p:cTn id="188" dur="900" decel="100000" fill="hold"/>
                                        <p:tgtEl>
                                          <p:spTgt spid="32"/>
                                        </p:tgtEl>
                                        <p:attrNameLst>
                                          <p:attrName>ppt_y</p:attrName>
                                        </p:attrNameLst>
                                      </p:cBhvr>
                                      <p:tavLst>
                                        <p:tav tm="0">
                                          <p:val>
                                            <p:strVal val="#ppt_y+1"/>
                                          </p:val>
                                        </p:tav>
                                        <p:tav tm="100000">
                                          <p:val>
                                            <p:strVal val="#ppt_y-.03"/>
                                          </p:val>
                                        </p:tav>
                                      </p:tavLst>
                                    </p:anim>
                                    <p:anim calcmode="lin" valueType="num">
                                      <p:cBhvr>
                                        <p:cTn id="189" dur="100" accel="100000" fill="hold">
                                          <p:stCondLst>
                                            <p:cond delay="900"/>
                                          </p:stCondLst>
                                        </p:cTn>
                                        <p:tgtEl>
                                          <p:spTgt spid="32"/>
                                        </p:tgtEl>
                                        <p:attrNameLst>
                                          <p:attrName>ppt_y</p:attrName>
                                        </p:attrNameLst>
                                      </p:cBhvr>
                                      <p:tavLst>
                                        <p:tav tm="0">
                                          <p:val>
                                            <p:strVal val="#ppt_y-.03"/>
                                          </p:val>
                                        </p:tav>
                                        <p:tav tm="100000">
                                          <p:val>
                                            <p:strVal val="#ppt_y"/>
                                          </p:val>
                                        </p:tav>
                                      </p:tavLst>
                                    </p:anim>
                                  </p:childTnLst>
                                </p:cTn>
                              </p:par>
                            </p:childTnLst>
                          </p:cTn>
                        </p:par>
                      </p:childTnLst>
                    </p:cTn>
                  </p:par>
                  <p:par>
                    <p:cTn id="190" fill="hold">
                      <p:stCondLst>
                        <p:cond delay="indefinite"/>
                      </p:stCondLst>
                      <p:childTnLst>
                        <p:par>
                          <p:cTn id="191" fill="hold">
                            <p:stCondLst>
                              <p:cond delay="0"/>
                            </p:stCondLst>
                            <p:childTnLst>
                              <p:par>
                                <p:cTn id="192" presetID="37" presetClass="entr" presetSubtype="0" fill="hold" grpId="0" nodeType="clickEffect">
                                  <p:stCondLst>
                                    <p:cond delay="0"/>
                                  </p:stCondLst>
                                  <p:childTnLst>
                                    <p:set>
                                      <p:cBhvr>
                                        <p:cTn id="193" dur="1" fill="hold">
                                          <p:stCondLst>
                                            <p:cond delay="0"/>
                                          </p:stCondLst>
                                        </p:cTn>
                                        <p:tgtEl>
                                          <p:spTgt spid="39"/>
                                        </p:tgtEl>
                                        <p:attrNameLst>
                                          <p:attrName>style.visibility</p:attrName>
                                        </p:attrNameLst>
                                      </p:cBhvr>
                                      <p:to>
                                        <p:strVal val="visible"/>
                                      </p:to>
                                    </p:set>
                                    <p:animEffect transition="in" filter="fade">
                                      <p:cBhvr>
                                        <p:cTn id="194" dur="1000"/>
                                        <p:tgtEl>
                                          <p:spTgt spid="39"/>
                                        </p:tgtEl>
                                      </p:cBhvr>
                                    </p:animEffect>
                                    <p:anim calcmode="lin" valueType="num">
                                      <p:cBhvr>
                                        <p:cTn id="195" dur="1000" fill="hold"/>
                                        <p:tgtEl>
                                          <p:spTgt spid="39"/>
                                        </p:tgtEl>
                                        <p:attrNameLst>
                                          <p:attrName>ppt_x</p:attrName>
                                        </p:attrNameLst>
                                      </p:cBhvr>
                                      <p:tavLst>
                                        <p:tav tm="0">
                                          <p:val>
                                            <p:strVal val="#ppt_x"/>
                                          </p:val>
                                        </p:tav>
                                        <p:tav tm="100000">
                                          <p:val>
                                            <p:strVal val="#ppt_x"/>
                                          </p:val>
                                        </p:tav>
                                      </p:tavLst>
                                    </p:anim>
                                    <p:anim calcmode="lin" valueType="num">
                                      <p:cBhvr>
                                        <p:cTn id="196" dur="900" decel="100000" fill="hold"/>
                                        <p:tgtEl>
                                          <p:spTgt spid="39"/>
                                        </p:tgtEl>
                                        <p:attrNameLst>
                                          <p:attrName>ppt_y</p:attrName>
                                        </p:attrNameLst>
                                      </p:cBhvr>
                                      <p:tavLst>
                                        <p:tav tm="0">
                                          <p:val>
                                            <p:strVal val="#ppt_y+1"/>
                                          </p:val>
                                        </p:tav>
                                        <p:tav tm="100000">
                                          <p:val>
                                            <p:strVal val="#ppt_y-.03"/>
                                          </p:val>
                                        </p:tav>
                                      </p:tavLst>
                                    </p:anim>
                                    <p:anim calcmode="lin" valueType="num">
                                      <p:cBhvr>
                                        <p:cTn id="197" dur="100" accel="100000" fill="hold">
                                          <p:stCondLst>
                                            <p:cond delay="900"/>
                                          </p:stCondLst>
                                        </p:cTn>
                                        <p:tgtEl>
                                          <p:spTgt spid="39"/>
                                        </p:tgtEl>
                                        <p:attrNameLst>
                                          <p:attrName>ppt_y</p:attrName>
                                        </p:attrNameLst>
                                      </p:cBhvr>
                                      <p:tavLst>
                                        <p:tav tm="0">
                                          <p:val>
                                            <p:strVal val="#ppt_y-.03"/>
                                          </p:val>
                                        </p:tav>
                                        <p:tav tm="100000">
                                          <p:val>
                                            <p:strVal val="#ppt_y"/>
                                          </p:val>
                                        </p:tav>
                                      </p:tavLst>
                                    </p:anim>
                                  </p:childTnLst>
                                </p:cTn>
                              </p:par>
                            </p:childTnLst>
                          </p:cTn>
                        </p:par>
                      </p:childTnLst>
                    </p:cTn>
                  </p:par>
                  <p:par>
                    <p:cTn id="198" fill="hold">
                      <p:stCondLst>
                        <p:cond delay="indefinite"/>
                      </p:stCondLst>
                      <p:childTnLst>
                        <p:par>
                          <p:cTn id="199" fill="hold">
                            <p:stCondLst>
                              <p:cond delay="0"/>
                            </p:stCondLst>
                            <p:childTnLst>
                              <p:par>
                                <p:cTn id="200" presetID="37" presetClass="entr" presetSubtype="0" fill="hold" grpId="0" nodeType="clickEffect">
                                  <p:stCondLst>
                                    <p:cond delay="0"/>
                                  </p:stCondLst>
                                  <p:childTnLst>
                                    <p:set>
                                      <p:cBhvr>
                                        <p:cTn id="201" dur="1" fill="hold">
                                          <p:stCondLst>
                                            <p:cond delay="0"/>
                                          </p:stCondLst>
                                        </p:cTn>
                                        <p:tgtEl>
                                          <p:spTgt spid="38"/>
                                        </p:tgtEl>
                                        <p:attrNameLst>
                                          <p:attrName>style.visibility</p:attrName>
                                        </p:attrNameLst>
                                      </p:cBhvr>
                                      <p:to>
                                        <p:strVal val="visible"/>
                                      </p:to>
                                    </p:set>
                                    <p:animEffect transition="in" filter="fade">
                                      <p:cBhvr>
                                        <p:cTn id="202" dur="1000"/>
                                        <p:tgtEl>
                                          <p:spTgt spid="38"/>
                                        </p:tgtEl>
                                      </p:cBhvr>
                                    </p:animEffect>
                                    <p:anim calcmode="lin" valueType="num">
                                      <p:cBhvr>
                                        <p:cTn id="203" dur="1000" fill="hold"/>
                                        <p:tgtEl>
                                          <p:spTgt spid="38"/>
                                        </p:tgtEl>
                                        <p:attrNameLst>
                                          <p:attrName>ppt_x</p:attrName>
                                        </p:attrNameLst>
                                      </p:cBhvr>
                                      <p:tavLst>
                                        <p:tav tm="0">
                                          <p:val>
                                            <p:strVal val="#ppt_x"/>
                                          </p:val>
                                        </p:tav>
                                        <p:tav tm="100000">
                                          <p:val>
                                            <p:strVal val="#ppt_x"/>
                                          </p:val>
                                        </p:tav>
                                      </p:tavLst>
                                    </p:anim>
                                    <p:anim calcmode="lin" valueType="num">
                                      <p:cBhvr>
                                        <p:cTn id="204" dur="900" decel="100000" fill="hold"/>
                                        <p:tgtEl>
                                          <p:spTgt spid="38"/>
                                        </p:tgtEl>
                                        <p:attrNameLst>
                                          <p:attrName>ppt_y</p:attrName>
                                        </p:attrNameLst>
                                      </p:cBhvr>
                                      <p:tavLst>
                                        <p:tav tm="0">
                                          <p:val>
                                            <p:strVal val="#ppt_y+1"/>
                                          </p:val>
                                        </p:tav>
                                        <p:tav tm="100000">
                                          <p:val>
                                            <p:strVal val="#ppt_y-.03"/>
                                          </p:val>
                                        </p:tav>
                                      </p:tavLst>
                                    </p:anim>
                                    <p:anim calcmode="lin" valueType="num">
                                      <p:cBhvr>
                                        <p:cTn id="205" dur="100" accel="100000" fill="hold">
                                          <p:stCondLst>
                                            <p:cond delay="900"/>
                                          </p:stCondLst>
                                        </p:cTn>
                                        <p:tgtEl>
                                          <p:spTgt spid="38"/>
                                        </p:tgtEl>
                                        <p:attrNameLst>
                                          <p:attrName>ppt_y</p:attrName>
                                        </p:attrNameLst>
                                      </p:cBhvr>
                                      <p:tavLst>
                                        <p:tav tm="0">
                                          <p:val>
                                            <p:strVal val="#ppt_y-.03"/>
                                          </p:val>
                                        </p:tav>
                                        <p:tav tm="100000">
                                          <p:val>
                                            <p:strVal val="#ppt_y"/>
                                          </p:val>
                                        </p:tav>
                                      </p:tavLst>
                                    </p:anim>
                                  </p:childTnLst>
                                </p:cTn>
                              </p:par>
                            </p:childTnLst>
                          </p:cTn>
                        </p:par>
                      </p:childTnLst>
                    </p:cTn>
                  </p:par>
                  <p:par>
                    <p:cTn id="206" fill="hold">
                      <p:stCondLst>
                        <p:cond delay="indefinite"/>
                      </p:stCondLst>
                      <p:childTnLst>
                        <p:par>
                          <p:cTn id="207" fill="hold">
                            <p:stCondLst>
                              <p:cond delay="0"/>
                            </p:stCondLst>
                            <p:childTnLst>
                              <p:par>
                                <p:cTn id="208" presetID="37" presetClass="entr" presetSubtype="0" fill="hold" grpId="0" nodeType="clickEffect">
                                  <p:stCondLst>
                                    <p:cond delay="0"/>
                                  </p:stCondLst>
                                  <p:childTnLst>
                                    <p:set>
                                      <p:cBhvr>
                                        <p:cTn id="209" dur="1" fill="hold">
                                          <p:stCondLst>
                                            <p:cond delay="0"/>
                                          </p:stCondLst>
                                        </p:cTn>
                                        <p:tgtEl>
                                          <p:spTgt spid="28"/>
                                        </p:tgtEl>
                                        <p:attrNameLst>
                                          <p:attrName>style.visibility</p:attrName>
                                        </p:attrNameLst>
                                      </p:cBhvr>
                                      <p:to>
                                        <p:strVal val="visible"/>
                                      </p:to>
                                    </p:set>
                                    <p:animEffect transition="in" filter="fade">
                                      <p:cBhvr>
                                        <p:cTn id="210" dur="1000"/>
                                        <p:tgtEl>
                                          <p:spTgt spid="28"/>
                                        </p:tgtEl>
                                      </p:cBhvr>
                                    </p:animEffect>
                                    <p:anim calcmode="lin" valueType="num">
                                      <p:cBhvr>
                                        <p:cTn id="211" dur="1000" fill="hold"/>
                                        <p:tgtEl>
                                          <p:spTgt spid="28"/>
                                        </p:tgtEl>
                                        <p:attrNameLst>
                                          <p:attrName>ppt_x</p:attrName>
                                        </p:attrNameLst>
                                      </p:cBhvr>
                                      <p:tavLst>
                                        <p:tav tm="0">
                                          <p:val>
                                            <p:strVal val="#ppt_x"/>
                                          </p:val>
                                        </p:tav>
                                        <p:tav tm="100000">
                                          <p:val>
                                            <p:strVal val="#ppt_x"/>
                                          </p:val>
                                        </p:tav>
                                      </p:tavLst>
                                    </p:anim>
                                    <p:anim calcmode="lin" valueType="num">
                                      <p:cBhvr>
                                        <p:cTn id="212" dur="900" decel="100000" fill="hold"/>
                                        <p:tgtEl>
                                          <p:spTgt spid="28"/>
                                        </p:tgtEl>
                                        <p:attrNameLst>
                                          <p:attrName>ppt_y</p:attrName>
                                        </p:attrNameLst>
                                      </p:cBhvr>
                                      <p:tavLst>
                                        <p:tav tm="0">
                                          <p:val>
                                            <p:strVal val="#ppt_y+1"/>
                                          </p:val>
                                        </p:tav>
                                        <p:tav tm="100000">
                                          <p:val>
                                            <p:strVal val="#ppt_y-.03"/>
                                          </p:val>
                                        </p:tav>
                                      </p:tavLst>
                                    </p:anim>
                                    <p:anim calcmode="lin" valueType="num">
                                      <p:cBhvr>
                                        <p:cTn id="213" dur="100" accel="100000" fill="hold">
                                          <p:stCondLst>
                                            <p:cond delay="900"/>
                                          </p:stCondLst>
                                        </p:cTn>
                                        <p:tgtEl>
                                          <p:spTgt spid="28"/>
                                        </p:tgtEl>
                                        <p:attrNameLst>
                                          <p:attrName>ppt_y</p:attrName>
                                        </p:attrNameLst>
                                      </p:cBhvr>
                                      <p:tavLst>
                                        <p:tav tm="0">
                                          <p:val>
                                            <p:strVal val="#ppt_y-.03"/>
                                          </p:val>
                                        </p:tav>
                                        <p:tav tm="100000">
                                          <p:val>
                                            <p:strVal val="#ppt_y"/>
                                          </p:val>
                                        </p:tav>
                                      </p:tavLst>
                                    </p:anim>
                                  </p:childTnLst>
                                </p:cTn>
                              </p:par>
                            </p:childTnLst>
                          </p:cTn>
                        </p:par>
                      </p:childTnLst>
                    </p:cTn>
                  </p:par>
                  <p:par>
                    <p:cTn id="214" fill="hold">
                      <p:stCondLst>
                        <p:cond delay="indefinite"/>
                      </p:stCondLst>
                      <p:childTnLst>
                        <p:par>
                          <p:cTn id="215" fill="hold">
                            <p:stCondLst>
                              <p:cond delay="0"/>
                            </p:stCondLst>
                            <p:childTnLst>
                              <p:par>
                                <p:cTn id="216" presetID="37" presetClass="entr" presetSubtype="0" fill="hold" nodeType="clickEffect">
                                  <p:stCondLst>
                                    <p:cond delay="0"/>
                                  </p:stCondLst>
                                  <p:childTnLst>
                                    <p:set>
                                      <p:cBhvr>
                                        <p:cTn id="217" dur="1" fill="hold">
                                          <p:stCondLst>
                                            <p:cond delay="0"/>
                                          </p:stCondLst>
                                        </p:cTn>
                                        <p:tgtEl>
                                          <p:spTgt spid="8"/>
                                        </p:tgtEl>
                                        <p:attrNameLst>
                                          <p:attrName>style.visibility</p:attrName>
                                        </p:attrNameLst>
                                      </p:cBhvr>
                                      <p:to>
                                        <p:strVal val="visible"/>
                                      </p:to>
                                    </p:set>
                                    <p:animEffect transition="in" filter="fade">
                                      <p:cBhvr>
                                        <p:cTn id="218" dur="1000"/>
                                        <p:tgtEl>
                                          <p:spTgt spid="8"/>
                                        </p:tgtEl>
                                      </p:cBhvr>
                                    </p:animEffect>
                                    <p:anim calcmode="lin" valueType="num">
                                      <p:cBhvr>
                                        <p:cTn id="219" dur="1000" fill="hold"/>
                                        <p:tgtEl>
                                          <p:spTgt spid="8"/>
                                        </p:tgtEl>
                                        <p:attrNameLst>
                                          <p:attrName>ppt_x</p:attrName>
                                        </p:attrNameLst>
                                      </p:cBhvr>
                                      <p:tavLst>
                                        <p:tav tm="0">
                                          <p:val>
                                            <p:strVal val="#ppt_x"/>
                                          </p:val>
                                        </p:tav>
                                        <p:tav tm="100000">
                                          <p:val>
                                            <p:strVal val="#ppt_x"/>
                                          </p:val>
                                        </p:tav>
                                      </p:tavLst>
                                    </p:anim>
                                    <p:anim calcmode="lin" valueType="num">
                                      <p:cBhvr>
                                        <p:cTn id="220" dur="900" decel="100000" fill="hold"/>
                                        <p:tgtEl>
                                          <p:spTgt spid="8"/>
                                        </p:tgtEl>
                                        <p:attrNameLst>
                                          <p:attrName>ppt_y</p:attrName>
                                        </p:attrNameLst>
                                      </p:cBhvr>
                                      <p:tavLst>
                                        <p:tav tm="0">
                                          <p:val>
                                            <p:strVal val="#ppt_y+1"/>
                                          </p:val>
                                        </p:tav>
                                        <p:tav tm="100000">
                                          <p:val>
                                            <p:strVal val="#ppt_y-.03"/>
                                          </p:val>
                                        </p:tav>
                                      </p:tavLst>
                                    </p:anim>
                                    <p:anim calcmode="lin" valueType="num">
                                      <p:cBhvr>
                                        <p:cTn id="221"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222" presetID="37" presetClass="entr" presetSubtype="0" fill="hold" grpId="0" nodeType="withEffect">
                                  <p:stCondLst>
                                    <p:cond delay="0"/>
                                  </p:stCondLst>
                                  <p:childTnLst>
                                    <p:set>
                                      <p:cBhvr>
                                        <p:cTn id="223" dur="1" fill="hold">
                                          <p:stCondLst>
                                            <p:cond delay="0"/>
                                          </p:stCondLst>
                                        </p:cTn>
                                        <p:tgtEl>
                                          <p:spTgt spid="15"/>
                                        </p:tgtEl>
                                        <p:attrNameLst>
                                          <p:attrName>style.visibility</p:attrName>
                                        </p:attrNameLst>
                                      </p:cBhvr>
                                      <p:to>
                                        <p:strVal val="visible"/>
                                      </p:to>
                                    </p:set>
                                    <p:animEffect transition="in" filter="fade">
                                      <p:cBhvr>
                                        <p:cTn id="224" dur="1000"/>
                                        <p:tgtEl>
                                          <p:spTgt spid="15"/>
                                        </p:tgtEl>
                                      </p:cBhvr>
                                    </p:animEffect>
                                    <p:anim calcmode="lin" valueType="num">
                                      <p:cBhvr>
                                        <p:cTn id="225" dur="1000" fill="hold"/>
                                        <p:tgtEl>
                                          <p:spTgt spid="15"/>
                                        </p:tgtEl>
                                        <p:attrNameLst>
                                          <p:attrName>ppt_x</p:attrName>
                                        </p:attrNameLst>
                                      </p:cBhvr>
                                      <p:tavLst>
                                        <p:tav tm="0">
                                          <p:val>
                                            <p:strVal val="#ppt_x"/>
                                          </p:val>
                                        </p:tav>
                                        <p:tav tm="100000">
                                          <p:val>
                                            <p:strVal val="#ppt_x"/>
                                          </p:val>
                                        </p:tav>
                                      </p:tavLst>
                                    </p:anim>
                                    <p:anim calcmode="lin" valueType="num">
                                      <p:cBhvr>
                                        <p:cTn id="226" dur="900" decel="100000" fill="hold"/>
                                        <p:tgtEl>
                                          <p:spTgt spid="15"/>
                                        </p:tgtEl>
                                        <p:attrNameLst>
                                          <p:attrName>ppt_y</p:attrName>
                                        </p:attrNameLst>
                                      </p:cBhvr>
                                      <p:tavLst>
                                        <p:tav tm="0">
                                          <p:val>
                                            <p:strVal val="#ppt_y+1"/>
                                          </p:val>
                                        </p:tav>
                                        <p:tav tm="100000">
                                          <p:val>
                                            <p:strVal val="#ppt_y-.03"/>
                                          </p:val>
                                        </p:tav>
                                      </p:tavLst>
                                    </p:anim>
                                    <p:anim calcmode="lin" valueType="num">
                                      <p:cBhvr>
                                        <p:cTn id="227"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childTnLst>
                          </p:cTn>
                        </p:par>
                      </p:childTnLst>
                    </p:cTn>
                  </p:par>
                  <p:par>
                    <p:cTn id="228" fill="hold">
                      <p:stCondLst>
                        <p:cond delay="indefinite"/>
                      </p:stCondLst>
                      <p:childTnLst>
                        <p:par>
                          <p:cTn id="229" fill="hold">
                            <p:stCondLst>
                              <p:cond delay="0"/>
                            </p:stCondLst>
                            <p:childTnLst>
                              <p:par>
                                <p:cTn id="230" presetID="37" presetClass="exit" presetSubtype="0" fill="hold" grpId="1" nodeType="clickEffect">
                                  <p:stCondLst>
                                    <p:cond delay="0"/>
                                  </p:stCondLst>
                                  <p:childTnLst>
                                    <p:animEffect transition="out" filter="fade">
                                      <p:cBhvr>
                                        <p:cTn id="231" dur="1000"/>
                                        <p:tgtEl>
                                          <p:spTgt spid="15"/>
                                        </p:tgtEl>
                                      </p:cBhvr>
                                    </p:animEffect>
                                    <p:anim calcmode="lin" valueType="num">
                                      <p:cBhvr>
                                        <p:cTn id="232" dur="1000"/>
                                        <p:tgtEl>
                                          <p:spTgt spid="15"/>
                                        </p:tgtEl>
                                        <p:attrNameLst>
                                          <p:attrName>ppt_x</p:attrName>
                                        </p:attrNameLst>
                                      </p:cBhvr>
                                      <p:tavLst>
                                        <p:tav tm="0">
                                          <p:val>
                                            <p:strVal val="ppt_x"/>
                                          </p:val>
                                        </p:tav>
                                        <p:tav tm="100000">
                                          <p:val>
                                            <p:strVal val="ppt_x"/>
                                          </p:val>
                                        </p:tav>
                                      </p:tavLst>
                                    </p:anim>
                                    <p:anim calcmode="lin" valueType="num">
                                      <p:cBhvr>
                                        <p:cTn id="233" dur="100" decel="100000"/>
                                        <p:tgtEl>
                                          <p:spTgt spid="15"/>
                                        </p:tgtEl>
                                        <p:attrNameLst>
                                          <p:attrName>ppt_y</p:attrName>
                                        </p:attrNameLst>
                                      </p:cBhvr>
                                      <p:tavLst>
                                        <p:tav tm="0">
                                          <p:val>
                                            <p:strVal val="ppt_y"/>
                                          </p:val>
                                        </p:tav>
                                        <p:tav tm="100000">
                                          <p:val>
                                            <p:strVal val="ppt_y-.03"/>
                                          </p:val>
                                        </p:tav>
                                      </p:tavLst>
                                    </p:anim>
                                    <p:anim calcmode="lin" valueType="num">
                                      <p:cBhvr>
                                        <p:cTn id="234" dur="900" accel="100000">
                                          <p:stCondLst>
                                            <p:cond delay="100"/>
                                          </p:stCondLst>
                                        </p:cTn>
                                        <p:tgtEl>
                                          <p:spTgt spid="15"/>
                                        </p:tgtEl>
                                        <p:attrNameLst>
                                          <p:attrName>ppt_y</p:attrName>
                                        </p:attrNameLst>
                                      </p:cBhvr>
                                      <p:tavLst>
                                        <p:tav tm="0">
                                          <p:val>
                                            <p:strVal val="ppt_y"/>
                                          </p:val>
                                        </p:tav>
                                        <p:tav tm="100000">
                                          <p:val>
                                            <p:strVal val="ppt_y+1"/>
                                          </p:val>
                                        </p:tav>
                                      </p:tavLst>
                                    </p:anim>
                                    <p:set>
                                      <p:cBhvr>
                                        <p:cTn id="235" dur="1" fill="hold">
                                          <p:stCondLst>
                                            <p:cond delay="999"/>
                                          </p:stCondLst>
                                        </p:cTn>
                                        <p:tgtEl>
                                          <p:spTgt spid="15"/>
                                        </p:tgtEl>
                                        <p:attrNameLst>
                                          <p:attrName>style.visibility</p:attrName>
                                        </p:attrNameLst>
                                      </p:cBhvr>
                                      <p:to>
                                        <p:strVal val="hidden"/>
                                      </p:to>
                                    </p:set>
                                  </p:childTnLst>
                                </p:cTn>
                              </p:par>
                              <p:par>
                                <p:cTn id="236" presetID="37" presetClass="exit" presetSubtype="0" fill="hold" nodeType="withEffect">
                                  <p:stCondLst>
                                    <p:cond delay="0"/>
                                  </p:stCondLst>
                                  <p:childTnLst>
                                    <p:animEffect transition="out" filter="fade">
                                      <p:cBhvr>
                                        <p:cTn id="237" dur="1000"/>
                                        <p:tgtEl>
                                          <p:spTgt spid="8"/>
                                        </p:tgtEl>
                                      </p:cBhvr>
                                    </p:animEffect>
                                    <p:anim calcmode="lin" valueType="num">
                                      <p:cBhvr>
                                        <p:cTn id="238" dur="1000"/>
                                        <p:tgtEl>
                                          <p:spTgt spid="8"/>
                                        </p:tgtEl>
                                        <p:attrNameLst>
                                          <p:attrName>ppt_x</p:attrName>
                                        </p:attrNameLst>
                                      </p:cBhvr>
                                      <p:tavLst>
                                        <p:tav tm="0">
                                          <p:val>
                                            <p:strVal val="ppt_x"/>
                                          </p:val>
                                        </p:tav>
                                        <p:tav tm="100000">
                                          <p:val>
                                            <p:strVal val="ppt_x"/>
                                          </p:val>
                                        </p:tav>
                                      </p:tavLst>
                                    </p:anim>
                                    <p:anim calcmode="lin" valueType="num">
                                      <p:cBhvr>
                                        <p:cTn id="239" dur="100" decel="100000"/>
                                        <p:tgtEl>
                                          <p:spTgt spid="8"/>
                                        </p:tgtEl>
                                        <p:attrNameLst>
                                          <p:attrName>ppt_y</p:attrName>
                                        </p:attrNameLst>
                                      </p:cBhvr>
                                      <p:tavLst>
                                        <p:tav tm="0">
                                          <p:val>
                                            <p:strVal val="ppt_y"/>
                                          </p:val>
                                        </p:tav>
                                        <p:tav tm="100000">
                                          <p:val>
                                            <p:strVal val="ppt_y-.03"/>
                                          </p:val>
                                        </p:tav>
                                      </p:tavLst>
                                    </p:anim>
                                    <p:anim calcmode="lin" valueType="num">
                                      <p:cBhvr>
                                        <p:cTn id="240" dur="900" accel="100000">
                                          <p:stCondLst>
                                            <p:cond delay="100"/>
                                          </p:stCondLst>
                                        </p:cTn>
                                        <p:tgtEl>
                                          <p:spTgt spid="8"/>
                                        </p:tgtEl>
                                        <p:attrNameLst>
                                          <p:attrName>ppt_y</p:attrName>
                                        </p:attrNameLst>
                                      </p:cBhvr>
                                      <p:tavLst>
                                        <p:tav tm="0">
                                          <p:val>
                                            <p:strVal val="ppt_y"/>
                                          </p:val>
                                        </p:tav>
                                        <p:tav tm="100000">
                                          <p:val>
                                            <p:strVal val="ppt_y+1"/>
                                          </p:val>
                                        </p:tav>
                                      </p:tavLst>
                                    </p:anim>
                                    <p:set>
                                      <p:cBhvr>
                                        <p:cTn id="241" dur="1" fill="hold">
                                          <p:stCondLst>
                                            <p:cond delay="999"/>
                                          </p:stCondLst>
                                        </p:cTn>
                                        <p:tgtEl>
                                          <p:spTgt spid="8"/>
                                        </p:tgtEl>
                                        <p:attrNameLst>
                                          <p:attrName>style.visibility</p:attrName>
                                        </p:attrNameLst>
                                      </p:cBhvr>
                                      <p:to>
                                        <p:strVal val="hidden"/>
                                      </p:to>
                                    </p:set>
                                  </p:childTnLst>
                                </p:cTn>
                              </p:par>
                            </p:childTnLst>
                          </p:cTn>
                        </p:par>
                      </p:childTnLst>
                    </p:cTn>
                  </p:par>
                  <p:par>
                    <p:cTn id="242" fill="hold">
                      <p:stCondLst>
                        <p:cond delay="indefinite"/>
                      </p:stCondLst>
                      <p:childTnLst>
                        <p:par>
                          <p:cTn id="243" fill="hold">
                            <p:stCondLst>
                              <p:cond delay="0"/>
                            </p:stCondLst>
                            <p:childTnLst>
                              <p:par>
                                <p:cTn id="244" presetID="37" presetClass="exit" presetSubtype="0" fill="hold" nodeType="clickEffect">
                                  <p:stCondLst>
                                    <p:cond delay="0"/>
                                  </p:stCondLst>
                                  <p:childTnLst>
                                    <p:animEffect transition="out" filter="fade">
                                      <p:cBhvr>
                                        <p:cTn id="245" dur="1000"/>
                                        <p:tgtEl>
                                          <p:spTgt spid="8"/>
                                        </p:tgtEl>
                                      </p:cBhvr>
                                    </p:animEffect>
                                    <p:anim calcmode="lin" valueType="num">
                                      <p:cBhvr>
                                        <p:cTn id="246" dur="1000"/>
                                        <p:tgtEl>
                                          <p:spTgt spid="8"/>
                                        </p:tgtEl>
                                        <p:attrNameLst>
                                          <p:attrName>ppt_x</p:attrName>
                                        </p:attrNameLst>
                                      </p:cBhvr>
                                      <p:tavLst>
                                        <p:tav tm="0">
                                          <p:val>
                                            <p:strVal val="ppt_x"/>
                                          </p:val>
                                        </p:tav>
                                        <p:tav tm="100000">
                                          <p:val>
                                            <p:strVal val="ppt_x"/>
                                          </p:val>
                                        </p:tav>
                                      </p:tavLst>
                                    </p:anim>
                                    <p:anim calcmode="lin" valueType="num">
                                      <p:cBhvr>
                                        <p:cTn id="247" dur="100" decel="100000"/>
                                        <p:tgtEl>
                                          <p:spTgt spid="8"/>
                                        </p:tgtEl>
                                        <p:attrNameLst>
                                          <p:attrName>ppt_y</p:attrName>
                                        </p:attrNameLst>
                                      </p:cBhvr>
                                      <p:tavLst>
                                        <p:tav tm="0">
                                          <p:val>
                                            <p:strVal val="ppt_y"/>
                                          </p:val>
                                        </p:tav>
                                        <p:tav tm="100000">
                                          <p:val>
                                            <p:strVal val="ppt_y-.03"/>
                                          </p:val>
                                        </p:tav>
                                      </p:tavLst>
                                    </p:anim>
                                    <p:anim calcmode="lin" valueType="num">
                                      <p:cBhvr>
                                        <p:cTn id="248" dur="900" accel="100000">
                                          <p:stCondLst>
                                            <p:cond delay="100"/>
                                          </p:stCondLst>
                                        </p:cTn>
                                        <p:tgtEl>
                                          <p:spTgt spid="8"/>
                                        </p:tgtEl>
                                        <p:attrNameLst>
                                          <p:attrName>ppt_y</p:attrName>
                                        </p:attrNameLst>
                                      </p:cBhvr>
                                      <p:tavLst>
                                        <p:tav tm="0">
                                          <p:val>
                                            <p:strVal val="ppt_y"/>
                                          </p:val>
                                        </p:tav>
                                        <p:tav tm="100000">
                                          <p:val>
                                            <p:strVal val="ppt_y+1"/>
                                          </p:val>
                                        </p:tav>
                                      </p:tavLst>
                                    </p:anim>
                                    <p:set>
                                      <p:cBhvr>
                                        <p:cTn id="249" dur="1" fill="hold">
                                          <p:stCondLst>
                                            <p:cond delay="999"/>
                                          </p:stCondLst>
                                        </p:cTn>
                                        <p:tgtEl>
                                          <p:spTgt spid="8"/>
                                        </p:tgtEl>
                                        <p:attrNameLst>
                                          <p:attrName>style.visibility</p:attrName>
                                        </p:attrNameLst>
                                      </p:cBhvr>
                                      <p:to>
                                        <p:strVal val="hidden"/>
                                      </p:to>
                                    </p:set>
                                  </p:childTnLst>
                                </p:cTn>
                              </p:par>
                            </p:childTnLst>
                          </p:cTn>
                        </p:par>
                      </p:childTnLst>
                    </p:cTn>
                  </p:par>
                  <p:par>
                    <p:cTn id="250" fill="hold">
                      <p:stCondLst>
                        <p:cond delay="indefinite"/>
                      </p:stCondLst>
                      <p:childTnLst>
                        <p:par>
                          <p:cTn id="251" fill="hold">
                            <p:stCondLst>
                              <p:cond delay="0"/>
                            </p:stCondLst>
                            <p:childTnLst>
                              <p:par>
                                <p:cTn id="252" presetID="37" presetClass="entr" presetSubtype="0" fill="hold" grpId="0" nodeType="clickEffect">
                                  <p:stCondLst>
                                    <p:cond delay="0"/>
                                  </p:stCondLst>
                                  <p:childTnLst>
                                    <p:set>
                                      <p:cBhvr>
                                        <p:cTn id="253" dur="1" fill="hold">
                                          <p:stCondLst>
                                            <p:cond delay="0"/>
                                          </p:stCondLst>
                                        </p:cTn>
                                        <p:tgtEl>
                                          <p:spTgt spid="29"/>
                                        </p:tgtEl>
                                        <p:attrNameLst>
                                          <p:attrName>style.visibility</p:attrName>
                                        </p:attrNameLst>
                                      </p:cBhvr>
                                      <p:to>
                                        <p:strVal val="visible"/>
                                      </p:to>
                                    </p:set>
                                    <p:animEffect transition="in" filter="fade">
                                      <p:cBhvr>
                                        <p:cTn id="254" dur="1000"/>
                                        <p:tgtEl>
                                          <p:spTgt spid="29"/>
                                        </p:tgtEl>
                                      </p:cBhvr>
                                    </p:animEffect>
                                    <p:anim calcmode="lin" valueType="num">
                                      <p:cBhvr>
                                        <p:cTn id="255" dur="1000" fill="hold"/>
                                        <p:tgtEl>
                                          <p:spTgt spid="29"/>
                                        </p:tgtEl>
                                        <p:attrNameLst>
                                          <p:attrName>ppt_x</p:attrName>
                                        </p:attrNameLst>
                                      </p:cBhvr>
                                      <p:tavLst>
                                        <p:tav tm="0">
                                          <p:val>
                                            <p:strVal val="#ppt_x"/>
                                          </p:val>
                                        </p:tav>
                                        <p:tav tm="100000">
                                          <p:val>
                                            <p:strVal val="#ppt_x"/>
                                          </p:val>
                                        </p:tav>
                                      </p:tavLst>
                                    </p:anim>
                                    <p:anim calcmode="lin" valueType="num">
                                      <p:cBhvr>
                                        <p:cTn id="256" dur="900" decel="100000" fill="hold"/>
                                        <p:tgtEl>
                                          <p:spTgt spid="29"/>
                                        </p:tgtEl>
                                        <p:attrNameLst>
                                          <p:attrName>ppt_y</p:attrName>
                                        </p:attrNameLst>
                                      </p:cBhvr>
                                      <p:tavLst>
                                        <p:tav tm="0">
                                          <p:val>
                                            <p:strVal val="#ppt_y+1"/>
                                          </p:val>
                                        </p:tav>
                                        <p:tav tm="100000">
                                          <p:val>
                                            <p:strVal val="#ppt_y-.03"/>
                                          </p:val>
                                        </p:tav>
                                      </p:tavLst>
                                    </p:anim>
                                    <p:anim calcmode="lin" valueType="num">
                                      <p:cBhvr>
                                        <p:cTn id="257"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childTnLst>
                          </p:cTn>
                        </p:par>
                      </p:childTnLst>
                    </p:cTn>
                  </p:par>
                  <p:par>
                    <p:cTn id="258" fill="hold">
                      <p:stCondLst>
                        <p:cond delay="indefinite"/>
                      </p:stCondLst>
                      <p:childTnLst>
                        <p:par>
                          <p:cTn id="259" fill="hold">
                            <p:stCondLst>
                              <p:cond delay="0"/>
                            </p:stCondLst>
                            <p:childTnLst>
                              <p:par>
                                <p:cTn id="260" presetID="37" presetClass="entr" presetSubtype="0" fill="hold" nodeType="clickEffect">
                                  <p:stCondLst>
                                    <p:cond delay="0"/>
                                  </p:stCondLst>
                                  <p:childTnLst>
                                    <p:set>
                                      <p:cBhvr>
                                        <p:cTn id="261" dur="1" fill="hold">
                                          <p:stCondLst>
                                            <p:cond delay="0"/>
                                          </p:stCondLst>
                                        </p:cTn>
                                        <p:tgtEl>
                                          <p:spTgt spid="1026"/>
                                        </p:tgtEl>
                                        <p:attrNameLst>
                                          <p:attrName>style.visibility</p:attrName>
                                        </p:attrNameLst>
                                      </p:cBhvr>
                                      <p:to>
                                        <p:strVal val="visible"/>
                                      </p:to>
                                    </p:set>
                                    <p:animEffect transition="in" filter="fade">
                                      <p:cBhvr>
                                        <p:cTn id="262" dur="1000"/>
                                        <p:tgtEl>
                                          <p:spTgt spid="1026"/>
                                        </p:tgtEl>
                                      </p:cBhvr>
                                    </p:animEffect>
                                    <p:anim calcmode="lin" valueType="num">
                                      <p:cBhvr>
                                        <p:cTn id="263" dur="1000" fill="hold"/>
                                        <p:tgtEl>
                                          <p:spTgt spid="1026"/>
                                        </p:tgtEl>
                                        <p:attrNameLst>
                                          <p:attrName>ppt_x</p:attrName>
                                        </p:attrNameLst>
                                      </p:cBhvr>
                                      <p:tavLst>
                                        <p:tav tm="0">
                                          <p:val>
                                            <p:strVal val="#ppt_x"/>
                                          </p:val>
                                        </p:tav>
                                        <p:tav tm="100000">
                                          <p:val>
                                            <p:strVal val="#ppt_x"/>
                                          </p:val>
                                        </p:tav>
                                      </p:tavLst>
                                    </p:anim>
                                    <p:anim calcmode="lin" valueType="num">
                                      <p:cBhvr>
                                        <p:cTn id="264" dur="900" decel="100000" fill="hold"/>
                                        <p:tgtEl>
                                          <p:spTgt spid="1026"/>
                                        </p:tgtEl>
                                        <p:attrNameLst>
                                          <p:attrName>ppt_y</p:attrName>
                                        </p:attrNameLst>
                                      </p:cBhvr>
                                      <p:tavLst>
                                        <p:tav tm="0">
                                          <p:val>
                                            <p:strVal val="#ppt_y+1"/>
                                          </p:val>
                                        </p:tav>
                                        <p:tav tm="100000">
                                          <p:val>
                                            <p:strVal val="#ppt_y-.03"/>
                                          </p:val>
                                        </p:tav>
                                      </p:tavLst>
                                    </p:anim>
                                    <p:anim calcmode="lin" valueType="num">
                                      <p:cBhvr>
                                        <p:cTn id="265" dur="100" accel="100000" fill="hold">
                                          <p:stCondLst>
                                            <p:cond delay="900"/>
                                          </p:stCondLst>
                                        </p:cTn>
                                        <p:tgtEl>
                                          <p:spTgt spid="1026"/>
                                        </p:tgtEl>
                                        <p:attrNameLst>
                                          <p:attrName>ppt_y</p:attrName>
                                        </p:attrNameLst>
                                      </p:cBhvr>
                                      <p:tavLst>
                                        <p:tav tm="0">
                                          <p:val>
                                            <p:strVal val="#ppt_y-.03"/>
                                          </p:val>
                                        </p:tav>
                                        <p:tav tm="100000">
                                          <p:val>
                                            <p:strVal val="#ppt_y"/>
                                          </p:val>
                                        </p:tav>
                                      </p:tavLst>
                                    </p:anim>
                                  </p:childTnLst>
                                </p:cTn>
                              </p:par>
                              <p:par>
                                <p:cTn id="266" presetID="37" presetClass="entr" presetSubtype="0" fill="hold" grpId="0" nodeType="withEffect">
                                  <p:stCondLst>
                                    <p:cond delay="0"/>
                                  </p:stCondLst>
                                  <p:childTnLst>
                                    <p:set>
                                      <p:cBhvr>
                                        <p:cTn id="267" dur="1" fill="hold">
                                          <p:stCondLst>
                                            <p:cond delay="0"/>
                                          </p:stCondLst>
                                        </p:cTn>
                                        <p:tgtEl>
                                          <p:spTgt spid="2"/>
                                        </p:tgtEl>
                                        <p:attrNameLst>
                                          <p:attrName>style.visibility</p:attrName>
                                        </p:attrNameLst>
                                      </p:cBhvr>
                                      <p:to>
                                        <p:strVal val="visible"/>
                                      </p:to>
                                    </p:set>
                                    <p:animEffect transition="in" filter="fade">
                                      <p:cBhvr>
                                        <p:cTn id="268" dur="1000"/>
                                        <p:tgtEl>
                                          <p:spTgt spid="2"/>
                                        </p:tgtEl>
                                      </p:cBhvr>
                                    </p:animEffect>
                                    <p:anim calcmode="lin" valueType="num">
                                      <p:cBhvr>
                                        <p:cTn id="269" dur="1000" fill="hold"/>
                                        <p:tgtEl>
                                          <p:spTgt spid="2"/>
                                        </p:tgtEl>
                                        <p:attrNameLst>
                                          <p:attrName>ppt_x</p:attrName>
                                        </p:attrNameLst>
                                      </p:cBhvr>
                                      <p:tavLst>
                                        <p:tav tm="0">
                                          <p:val>
                                            <p:strVal val="#ppt_x"/>
                                          </p:val>
                                        </p:tav>
                                        <p:tav tm="100000">
                                          <p:val>
                                            <p:strVal val="#ppt_x"/>
                                          </p:val>
                                        </p:tav>
                                      </p:tavLst>
                                    </p:anim>
                                    <p:anim calcmode="lin" valueType="num">
                                      <p:cBhvr>
                                        <p:cTn id="270" dur="900" decel="100000" fill="hold"/>
                                        <p:tgtEl>
                                          <p:spTgt spid="2"/>
                                        </p:tgtEl>
                                        <p:attrNameLst>
                                          <p:attrName>ppt_y</p:attrName>
                                        </p:attrNameLst>
                                      </p:cBhvr>
                                      <p:tavLst>
                                        <p:tav tm="0">
                                          <p:val>
                                            <p:strVal val="#ppt_y+1"/>
                                          </p:val>
                                        </p:tav>
                                        <p:tav tm="100000">
                                          <p:val>
                                            <p:strVal val="#ppt_y-.03"/>
                                          </p:val>
                                        </p:tav>
                                      </p:tavLst>
                                    </p:anim>
                                    <p:anim calcmode="lin" valueType="num">
                                      <p:cBhvr>
                                        <p:cTn id="271"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par>
                    <p:cTn id="272" fill="hold">
                      <p:stCondLst>
                        <p:cond delay="indefinite"/>
                      </p:stCondLst>
                      <p:childTnLst>
                        <p:par>
                          <p:cTn id="273" fill="hold">
                            <p:stCondLst>
                              <p:cond delay="0"/>
                            </p:stCondLst>
                            <p:childTnLst>
                              <p:par>
                                <p:cTn id="274" presetID="37" presetClass="exit" presetSubtype="0" fill="hold" grpId="1" nodeType="clickEffect">
                                  <p:stCondLst>
                                    <p:cond delay="0"/>
                                  </p:stCondLst>
                                  <p:childTnLst>
                                    <p:animEffect transition="out" filter="fade">
                                      <p:cBhvr>
                                        <p:cTn id="275" dur="1000"/>
                                        <p:tgtEl>
                                          <p:spTgt spid="2"/>
                                        </p:tgtEl>
                                      </p:cBhvr>
                                    </p:animEffect>
                                    <p:anim calcmode="lin" valueType="num">
                                      <p:cBhvr>
                                        <p:cTn id="276" dur="1000"/>
                                        <p:tgtEl>
                                          <p:spTgt spid="2"/>
                                        </p:tgtEl>
                                        <p:attrNameLst>
                                          <p:attrName>ppt_x</p:attrName>
                                        </p:attrNameLst>
                                      </p:cBhvr>
                                      <p:tavLst>
                                        <p:tav tm="0">
                                          <p:val>
                                            <p:strVal val="ppt_x"/>
                                          </p:val>
                                        </p:tav>
                                        <p:tav tm="100000">
                                          <p:val>
                                            <p:strVal val="ppt_x"/>
                                          </p:val>
                                        </p:tav>
                                      </p:tavLst>
                                    </p:anim>
                                    <p:anim calcmode="lin" valueType="num">
                                      <p:cBhvr>
                                        <p:cTn id="277" dur="100" decel="100000"/>
                                        <p:tgtEl>
                                          <p:spTgt spid="2"/>
                                        </p:tgtEl>
                                        <p:attrNameLst>
                                          <p:attrName>ppt_y</p:attrName>
                                        </p:attrNameLst>
                                      </p:cBhvr>
                                      <p:tavLst>
                                        <p:tav tm="0">
                                          <p:val>
                                            <p:strVal val="ppt_y"/>
                                          </p:val>
                                        </p:tav>
                                        <p:tav tm="100000">
                                          <p:val>
                                            <p:strVal val="ppt_y-.03"/>
                                          </p:val>
                                        </p:tav>
                                      </p:tavLst>
                                    </p:anim>
                                    <p:anim calcmode="lin" valueType="num">
                                      <p:cBhvr>
                                        <p:cTn id="278" dur="900" accel="100000">
                                          <p:stCondLst>
                                            <p:cond delay="100"/>
                                          </p:stCondLst>
                                        </p:cTn>
                                        <p:tgtEl>
                                          <p:spTgt spid="2"/>
                                        </p:tgtEl>
                                        <p:attrNameLst>
                                          <p:attrName>ppt_y</p:attrName>
                                        </p:attrNameLst>
                                      </p:cBhvr>
                                      <p:tavLst>
                                        <p:tav tm="0">
                                          <p:val>
                                            <p:strVal val="ppt_y"/>
                                          </p:val>
                                        </p:tav>
                                        <p:tav tm="100000">
                                          <p:val>
                                            <p:strVal val="ppt_y+1"/>
                                          </p:val>
                                        </p:tav>
                                      </p:tavLst>
                                    </p:anim>
                                    <p:set>
                                      <p:cBhvr>
                                        <p:cTn id="279" dur="1" fill="hold">
                                          <p:stCondLst>
                                            <p:cond delay="999"/>
                                          </p:stCondLst>
                                        </p:cTn>
                                        <p:tgtEl>
                                          <p:spTgt spid="2"/>
                                        </p:tgtEl>
                                        <p:attrNameLst>
                                          <p:attrName>style.visibility</p:attrName>
                                        </p:attrNameLst>
                                      </p:cBhvr>
                                      <p:to>
                                        <p:strVal val="hidden"/>
                                      </p:to>
                                    </p:set>
                                  </p:childTnLst>
                                </p:cTn>
                              </p:par>
                            </p:childTnLst>
                          </p:cTn>
                        </p:par>
                      </p:childTnLst>
                    </p:cTn>
                  </p:par>
                  <p:par>
                    <p:cTn id="280" fill="hold">
                      <p:stCondLst>
                        <p:cond delay="indefinite"/>
                      </p:stCondLst>
                      <p:childTnLst>
                        <p:par>
                          <p:cTn id="281" fill="hold">
                            <p:stCondLst>
                              <p:cond delay="0"/>
                            </p:stCondLst>
                            <p:childTnLst>
                              <p:par>
                                <p:cTn id="282" presetID="7" presetClass="entr" presetSubtype="4" fill="hold" grpId="0" nodeType="clickEffect">
                                  <p:stCondLst>
                                    <p:cond delay="0"/>
                                  </p:stCondLst>
                                  <p:childTnLst>
                                    <p:set>
                                      <p:cBhvr>
                                        <p:cTn id="283" dur="1" fill="hold">
                                          <p:stCondLst>
                                            <p:cond delay="0"/>
                                          </p:stCondLst>
                                        </p:cTn>
                                        <p:tgtEl>
                                          <p:spTgt spid="2049"/>
                                        </p:tgtEl>
                                        <p:attrNameLst>
                                          <p:attrName>style.visibility</p:attrName>
                                        </p:attrNameLst>
                                      </p:cBhvr>
                                      <p:to>
                                        <p:strVal val="visible"/>
                                      </p:to>
                                    </p:set>
                                    <p:anim calcmode="lin" valueType="num">
                                      <p:cBhvr additive="base">
                                        <p:cTn id="284" dur="5000" fill="hold"/>
                                        <p:tgtEl>
                                          <p:spTgt spid="2049"/>
                                        </p:tgtEl>
                                        <p:attrNameLst>
                                          <p:attrName>ppt_x</p:attrName>
                                        </p:attrNameLst>
                                      </p:cBhvr>
                                      <p:tavLst>
                                        <p:tav tm="0">
                                          <p:val>
                                            <p:strVal val="#ppt_x"/>
                                          </p:val>
                                        </p:tav>
                                        <p:tav tm="100000">
                                          <p:val>
                                            <p:strVal val="#ppt_x"/>
                                          </p:val>
                                        </p:tav>
                                      </p:tavLst>
                                    </p:anim>
                                    <p:anim calcmode="lin" valueType="num">
                                      <p:cBhvr additive="base">
                                        <p:cTn id="285" dur="5000" fill="hold"/>
                                        <p:tgtEl>
                                          <p:spTgt spid="2049"/>
                                        </p:tgtEl>
                                        <p:attrNameLst>
                                          <p:attrName>ppt_y</p:attrName>
                                        </p:attrNameLst>
                                      </p:cBhvr>
                                      <p:tavLst>
                                        <p:tav tm="0">
                                          <p:val>
                                            <p:strVal val="1+#ppt_h/2"/>
                                          </p:val>
                                        </p:tav>
                                        <p:tav tm="100000">
                                          <p:val>
                                            <p:strVal val="#ppt_y"/>
                                          </p:val>
                                        </p:tav>
                                      </p:tavLst>
                                    </p:anim>
                                  </p:childTnLst>
                                </p:cTn>
                              </p:par>
                              <p:par>
                                <p:cTn id="286" presetID="37" presetClass="entr" presetSubtype="0" fill="hold" nodeType="withEffect">
                                  <p:stCondLst>
                                    <p:cond delay="0"/>
                                  </p:stCondLst>
                                  <p:childTnLst>
                                    <p:set>
                                      <p:cBhvr>
                                        <p:cTn id="287" dur="1" fill="hold">
                                          <p:stCondLst>
                                            <p:cond delay="0"/>
                                          </p:stCondLst>
                                        </p:cTn>
                                        <p:tgtEl>
                                          <p:spTgt spid="2050"/>
                                        </p:tgtEl>
                                        <p:attrNameLst>
                                          <p:attrName>style.visibility</p:attrName>
                                        </p:attrNameLst>
                                      </p:cBhvr>
                                      <p:to>
                                        <p:strVal val="visible"/>
                                      </p:to>
                                    </p:set>
                                    <p:animEffect transition="in" filter="fade">
                                      <p:cBhvr>
                                        <p:cTn id="288" dur="1000"/>
                                        <p:tgtEl>
                                          <p:spTgt spid="2050"/>
                                        </p:tgtEl>
                                      </p:cBhvr>
                                    </p:animEffect>
                                    <p:anim calcmode="lin" valueType="num">
                                      <p:cBhvr>
                                        <p:cTn id="289" dur="1000" fill="hold"/>
                                        <p:tgtEl>
                                          <p:spTgt spid="2050"/>
                                        </p:tgtEl>
                                        <p:attrNameLst>
                                          <p:attrName>ppt_x</p:attrName>
                                        </p:attrNameLst>
                                      </p:cBhvr>
                                      <p:tavLst>
                                        <p:tav tm="0">
                                          <p:val>
                                            <p:strVal val="#ppt_x"/>
                                          </p:val>
                                        </p:tav>
                                        <p:tav tm="100000">
                                          <p:val>
                                            <p:strVal val="#ppt_x"/>
                                          </p:val>
                                        </p:tav>
                                      </p:tavLst>
                                    </p:anim>
                                    <p:anim calcmode="lin" valueType="num">
                                      <p:cBhvr>
                                        <p:cTn id="290" dur="900" decel="100000" fill="hold"/>
                                        <p:tgtEl>
                                          <p:spTgt spid="2050"/>
                                        </p:tgtEl>
                                        <p:attrNameLst>
                                          <p:attrName>ppt_y</p:attrName>
                                        </p:attrNameLst>
                                      </p:cBhvr>
                                      <p:tavLst>
                                        <p:tav tm="0">
                                          <p:val>
                                            <p:strVal val="#ppt_y+1"/>
                                          </p:val>
                                        </p:tav>
                                        <p:tav tm="100000">
                                          <p:val>
                                            <p:strVal val="#ppt_y-.03"/>
                                          </p:val>
                                        </p:tav>
                                      </p:tavLst>
                                    </p:anim>
                                    <p:anim calcmode="lin" valueType="num">
                                      <p:cBhvr>
                                        <p:cTn id="291" dur="100" accel="100000" fill="hold">
                                          <p:stCondLst>
                                            <p:cond delay="900"/>
                                          </p:stCondLst>
                                        </p:cTn>
                                        <p:tgtEl>
                                          <p:spTgt spid="2050"/>
                                        </p:tgtEl>
                                        <p:attrNameLst>
                                          <p:attrName>ppt_y</p:attrName>
                                        </p:attrNameLst>
                                      </p:cBhvr>
                                      <p:tavLst>
                                        <p:tav tm="0">
                                          <p:val>
                                            <p:strVal val="#ppt_y-.03"/>
                                          </p:val>
                                        </p:tav>
                                        <p:tav tm="100000">
                                          <p:val>
                                            <p:strVal val="#ppt_y"/>
                                          </p:val>
                                        </p:tav>
                                      </p:tavLst>
                                    </p:anim>
                                  </p:childTnLst>
                                </p:cTn>
                              </p:par>
                              <p:par>
                                <p:cTn id="292" presetID="37" presetClass="entr" presetSubtype="0" fill="hold" grpId="0" nodeType="withEffect">
                                  <p:stCondLst>
                                    <p:cond delay="0"/>
                                  </p:stCondLst>
                                  <p:childTnLst>
                                    <p:set>
                                      <p:cBhvr>
                                        <p:cTn id="293" dur="1" fill="hold">
                                          <p:stCondLst>
                                            <p:cond delay="0"/>
                                          </p:stCondLst>
                                        </p:cTn>
                                        <p:tgtEl>
                                          <p:spTgt spid="19"/>
                                        </p:tgtEl>
                                        <p:attrNameLst>
                                          <p:attrName>style.visibility</p:attrName>
                                        </p:attrNameLst>
                                      </p:cBhvr>
                                      <p:to>
                                        <p:strVal val="visible"/>
                                      </p:to>
                                    </p:set>
                                    <p:animEffect transition="in" filter="fade">
                                      <p:cBhvr>
                                        <p:cTn id="294" dur="1000"/>
                                        <p:tgtEl>
                                          <p:spTgt spid="19"/>
                                        </p:tgtEl>
                                      </p:cBhvr>
                                    </p:animEffect>
                                    <p:anim calcmode="lin" valueType="num">
                                      <p:cBhvr>
                                        <p:cTn id="295" dur="1000" fill="hold"/>
                                        <p:tgtEl>
                                          <p:spTgt spid="19"/>
                                        </p:tgtEl>
                                        <p:attrNameLst>
                                          <p:attrName>ppt_x</p:attrName>
                                        </p:attrNameLst>
                                      </p:cBhvr>
                                      <p:tavLst>
                                        <p:tav tm="0">
                                          <p:val>
                                            <p:strVal val="#ppt_x"/>
                                          </p:val>
                                        </p:tav>
                                        <p:tav tm="100000">
                                          <p:val>
                                            <p:strVal val="#ppt_x"/>
                                          </p:val>
                                        </p:tav>
                                      </p:tavLst>
                                    </p:anim>
                                    <p:anim calcmode="lin" valueType="num">
                                      <p:cBhvr>
                                        <p:cTn id="296" dur="900" decel="100000" fill="hold"/>
                                        <p:tgtEl>
                                          <p:spTgt spid="19"/>
                                        </p:tgtEl>
                                        <p:attrNameLst>
                                          <p:attrName>ppt_y</p:attrName>
                                        </p:attrNameLst>
                                      </p:cBhvr>
                                      <p:tavLst>
                                        <p:tav tm="0">
                                          <p:val>
                                            <p:strVal val="#ppt_y+1"/>
                                          </p:val>
                                        </p:tav>
                                        <p:tav tm="100000">
                                          <p:val>
                                            <p:strVal val="#ppt_y-.03"/>
                                          </p:val>
                                        </p:tav>
                                      </p:tavLst>
                                    </p:anim>
                                    <p:anim calcmode="lin" valueType="num">
                                      <p:cBhvr>
                                        <p:cTn id="297" dur="100" accel="100000" fill="hold">
                                          <p:stCondLst>
                                            <p:cond delay="900"/>
                                          </p:stCondLst>
                                        </p:cTn>
                                        <p:tgtEl>
                                          <p:spTgt spid="19"/>
                                        </p:tgtEl>
                                        <p:attrNameLst>
                                          <p:attrName>ppt_y</p:attrName>
                                        </p:attrNameLst>
                                      </p:cBhvr>
                                      <p:tavLst>
                                        <p:tav tm="0">
                                          <p:val>
                                            <p:strVal val="#ppt_y-.03"/>
                                          </p:val>
                                        </p:tav>
                                        <p:tav tm="100000">
                                          <p:val>
                                            <p:strVal val="#ppt_y"/>
                                          </p:val>
                                        </p:tav>
                                      </p:tavLst>
                                    </p:anim>
                                  </p:childTnLst>
                                </p:cTn>
                              </p:par>
                              <p:par>
                                <p:cTn id="298" presetID="37" presetClass="entr" presetSubtype="0" fill="hold" nodeType="withEffect">
                                  <p:stCondLst>
                                    <p:cond delay="0"/>
                                  </p:stCondLst>
                                  <p:childTnLst>
                                    <p:set>
                                      <p:cBhvr>
                                        <p:cTn id="299" dur="1" fill="hold">
                                          <p:stCondLst>
                                            <p:cond delay="0"/>
                                          </p:stCondLst>
                                        </p:cTn>
                                        <p:tgtEl>
                                          <p:spTgt spid="2052"/>
                                        </p:tgtEl>
                                        <p:attrNameLst>
                                          <p:attrName>style.visibility</p:attrName>
                                        </p:attrNameLst>
                                      </p:cBhvr>
                                      <p:to>
                                        <p:strVal val="visible"/>
                                      </p:to>
                                    </p:set>
                                    <p:animEffect transition="in" filter="fade">
                                      <p:cBhvr>
                                        <p:cTn id="300" dur="1000"/>
                                        <p:tgtEl>
                                          <p:spTgt spid="2052"/>
                                        </p:tgtEl>
                                      </p:cBhvr>
                                    </p:animEffect>
                                    <p:anim calcmode="lin" valueType="num">
                                      <p:cBhvr>
                                        <p:cTn id="301" dur="1000" fill="hold"/>
                                        <p:tgtEl>
                                          <p:spTgt spid="2052"/>
                                        </p:tgtEl>
                                        <p:attrNameLst>
                                          <p:attrName>ppt_x</p:attrName>
                                        </p:attrNameLst>
                                      </p:cBhvr>
                                      <p:tavLst>
                                        <p:tav tm="0">
                                          <p:val>
                                            <p:strVal val="#ppt_x"/>
                                          </p:val>
                                        </p:tav>
                                        <p:tav tm="100000">
                                          <p:val>
                                            <p:strVal val="#ppt_x"/>
                                          </p:val>
                                        </p:tav>
                                      </p:tavLst>
                                    </p:anim>
                                    <p:anim calcmode="lin" valueType="num">
                                      <p:cBhvr>
                                        <p:cTn id="302" dur="900" decel="100000" fill="hold"/>
                                        <p:tgtEl>
                                          <p:spTgt spid="2052"/>
                                        </p:tgtEl>
                                        <p:attrNameLst>
                                          <p:attrName>ppt_y</p:attrName>
                                        </p:attrNameLst>
                                      </p:cBhvr>
                                      <p:tavLst>
                                        <p:tav tm="0">
                                          <p:val>
                                            <p:strVal val="#ppt_y+1"/>
                                          </p:val>
                                        </p:tav>
                                        <p:tav tm="100000">
                                          <p:val>
                                            <p:strVal val="#ppt_y-.03"/>
                                          </p:val>
                                        </p:tav>
                                      </p:tavLst>
                                    </p:anim>
                                    <p:anim calcmode="lin" valueType="num">
                                      <p:cBhvr>
                                        <p:cTn id="303" dur="100" accel="100000" fill="hold">
                                          <p:stCondLst>
                                            <p:cond delay="900"/>
                                          </p:stCondLst>
                                        </p:cTn>
                                        <p:tgtEl>
                                          <p:spTgt spid="2052"/>
                                        </p:tgtEl>
                                        <p:attrNameLst>
                                          <p:attrName>ppt_y</p:attrName>
                                        </p:attrNameLst>
                                      </p:cBhvr>
                                      <p:tavLst>
                                        <p:tav tm="0">
                                          <p:val>
                                            <p:strVal val="#ppt_y-.03"/>
                                          </p:val>
                                        </p:tav>
                                        <p:tav tm="100000">
                                          <p:val>
                                            <p:strVal val="#ppt_y"/>
                                          </p:val>
                                        </p:tav>
                                      </p:tavLst>
                                    </p:anim>
                                  </p:childTnLst>
                                </p:cTn>
                              </p:par>
                              <p:par>
                                <p:cTn id="304" presetID="37" presetClass="entr" presetSubtype="0" fill="hold" grpId="0" nodeType="withEffect">
                                  <p:stCondLst>
                                    <p:cond delay="0"/>
                                  </p:stCondLst>
                                  <p:childTnLst>
                                    <p:set>
                                      <p:cBhvr>
                                        <p:cTn id="305" dur="1" fill="hold">
                                          <p:stCondLst>
                                            <p:cond delay="0"/>
                                          </p:stCondLst>
                                        </p:cTn>
                                        <p:tgtEl>
                                          <p:spTgt spid="18"/>
                                        </p:tgtEl>
                                        <p:attrNameLst>
                                          <p:attrName>style.visibility</p:attrName>
                                        </p:attrNameLst>
                                      </p:cBhvr>
                                      <p:to>
                                        <p:strVal val="visible"/>
                                      </p:to>
                                    </p:set>
                                    <p:animEffect transition="in" filter="fade">
                                      <p:cBhvr>
                                        <p:cTn id="306" dur="1000"/>
                                        <p:tgtEl>
                                          <p:spTgt spid="18"/>
                                        </p:tgtEl>
                                      </p:cBhvr>
                                    </p:animEffect>
                                    <p:anim calcmode="lin" valueType="num">
                                      <p:cBhvr>
                                        <p:cTn id="307" dur="1000" fill="hold"/>
                                        <p:tgtEl>
                                          <p:spTgt spid="18"/>
                                        </p:tgtEl>
                                        <p:attrNameLst>
                                          <p:attrName>ppt_x</p:attrName>
                                        </p:attrNameLst>
                                      </p:cBhvr>
                                      <p:tavLst>
                                        <p:tav tm="0">
                                          <p:val>
                                            <p:strVal val="#ppt_x"/>
                                          </p:val>
                                        </p:tav>
                                        <p:tav tm="100000">
                                          <p:val>
                                            <p:strVal val="#ppt_x"/>
                                          </p:val>
                                        </p:tav>
                                      </p:tavLst>
                                    </p:anim>
                                    <p:anim calcmode="lin" valueType="num">
                                      <p:cBhvr>
                                        <p:cTn id="308" dur="900" decel="100000" fill="hold"/>
                                        <p:tgtEl>
                                          <p:spTgt spid="18"/>
                                        </p:tgtEl>
                                        <p:attrNameLst>
                                          <p:attrName>ppt_y</p:attrName>
                                        </p:attrNameLst>
                                      </p:cBhvr>
                                      <p:tavLst>
                                        <p:tav tm="0">
                                          <p:val>
                                            <p:strVal val="#ppt_y+1"/>
                                          </p:val>
                                        </p:tav>
                                        <p:tav tm="100000">
                                          <p:val>
                                            <p:strVal val="#ppt_y-.03"/>
                                          </p:val>
                                        </p:tav>
                                      </p:tavLst>
                                    </p:anim>
                                    <p:anim calcmode="lin" valueType="num">
                                      <p:cBhvr>
                                        <p:cTn id="309" dur="100" accel="100000" fill="hold">
                                          <p:stCondLst>
                                            <p:cond delay="900"/>
                                          </p:stCondLst>
                                        </p:cTn>
                                        <p:tgtEl>
                                          <p:spTgt spid="18"/>
                                        </p:tgtEl>
                                        <p:attrNameLst>
                                          <p:attrName>ppt_y</p:attrName>
                                        </p:attrNameLst>
                                      </p:cBhvr>
                                      <p:tavLst>
                                        <p:tav tm="0">
                                          <p:val>
                                            <p:strVal val="#ppt_y-.03"/>
                                          </p:val>
                                        </p:tav>
                                        <p:tav tm="100000">
                                          <p:val>
                                            <p:strVal val="#ppt_y"/>
                                          </p:val>
                                        </p:tav>
                                      </p:tavLst>
                                    </p:anim>
                                  </p:childTnLst>
                                </p:cTn>
                              </p:par>
                            </p:childTnLst>
                          </p:cTn>
                        </p:par>
                      </p:childTnLst>
                    </p:cTn>
                  </p:par>
                  <p:par>
                    <p:cTn id="310" fill="hold">
                      <p:stCondLst>
                        <p:cond delay="indefinite"/>
                      </p:stCondLst>
                      <p:childTnLst>
                        <p:par>
                          <p:cTn id="311" fill="hold">
                            <p:stCondLst>
                              <p:cond delay="0"/>
                            </p:stCondLst>
                            <p:childTnLst>
                              <p:par>
                                <p:cTn id="312" presetID="37" presetClass="exit" presetSubtype="0" fill="hold" nodeType="clickEffect">
                                  <p:stCondLst>
                                    <p:cond delay="0"/>
                                  </p:stCondLst>
                                  <p:childTnLst>
                                    <p:animEffect transition="out" filter="fade">
                                      <p:cBhvr>
                                        <p:cTn id="313" dur="1000"/>
                                        <p:tgtEl>
                                          <p:spTgt spid="2052"/>
                                        </p:tgtEl>
                                      </p:cBhvr>
                                    </p:animEffect>
                                    <p:anim calcmode="lin" valueType="num">
                                      <p:cBhvr>
                                        <p:cTn id="314" dur="1000"/>
                                        <p:tgtEl>
                                          <p:spTgt spid="2052"/>
                                        </p:tgtEl>
                                        <p:attrNameLst>
                                          <p:attrName>ppt_x</p:attrName>
                                        </p:attrNameLst>
                                      </p:cBhvr>
                                      <p:tavLst>
                                        <p:tav tm="0">
                                          <p:val>
                                            <p:strVal val="ppt_x"/>
                                          </p:val>
                                        </p:tav>
                                        <p:tav tm="100000">
                                          <p:val>
                                            <p:strVal val="ppt_x"/>
                                          </p:val>
                                        </p:tav>
                                      </p:tavLst>
                                    </p:anim>
                                    <p:anim calcmode="lin" valueType="num">
                                      <p:cBhvr>
                                        <p:cTn id="315" dur="100" decel="100000"/>
                                        <p:tgtEl>
                                          <p:spTgt spid="2052"/>
                                        </p:tgtEl>
                                        <p:attrNameLst>
                                          <p:attrName>ppt_y</p:attrName>
                                        </p:attrNameLst>
                                      </p:cBhvr>
                                      <p:tavLst>
                                        <p:tav tm="0">
                                          <p:val>
                                            <p:strVal val="ppt_y"/>
                                          </p:val>
                                        </p:tav>
                                        <p:tav tm="100000">
                                          <p:val>
                                            <p:strVal val="ppt_y-.03"/>
                                          </p:val>
                                        </p:tav>
                                      </p:tavLst>
                                    </p:anim>
                                    <p:anim calcmode="lin" valueType="num">
                                      <p:cBhvr>
                                        <p:cTn id="316" dur="900" accel="100000">
                                          <p:stCondLst>
                                            <p:cond delay="100"/>
                                          </p:stCondLst>
                                        </p:cTn>
                                        <p:tgtEl>
                                          <p:spTgt spid="2052"/>
                                        </p:tgtEl>
                                        <p:attrNameLst>
                                          <p:attrName>ppt_y</p:attrName>
                                        </p:attrNameLst>
                                      </p:cBhvr>
                                      <p:tavLst>
                                        <p:tav tm="0">
                                          <p:val>
                                            <p:strVal val="ppt_y"/>
                                          </p:val>
                                        </p:tav>
                                        <p:tav tm="100000">
                                          <p:val>
                                            <p:strVal val="ppt_y+1"/>
                                          </p:val>
                                        </p:tav>
                                      </p:tavLst>
                                    </p:anim>
                                    <p:set>
                                      <p:cBhvr>
                                        <p:cTn id="317" dur="1" fill="hold">
                                          <p:stCondLst>
                                            <p:cond delay="999"/>
                                          </p:stCondLst>
                                        </p:cTn>
                                        <p:tgtEl>
                                          <p:spTgt spid="2052"/>
                                        </p:tgtEl>
                                        <p:attrNameLst>
                                          <p:attrName>style.visibility</p:attrName>
                                        </p:attrNameLst>
                                      </p:cBhvr>
                                      <p:to>
                                        <p:strVal val="hidden"/>
                                      </p:to>
                                    </p:set>
                                  </p:childTnLst>
                                </p:cTn>
                              </p:par>
                              <p:par>
                                <p:cTn id="318" presetID="37" presetClass="exit" presetSubtype="0" fill="hold" grpId="1" nodeType="withEffect">
                                  <p:stCondLst>
                                    <p:cond delay="0"/>
                                  </p:stCondLst>
                                  <p:childTnLst>
                                    <p:animEffect transition="out" filter="fade">
                                      <p:cBhvr>
                                        <p:cTn id="319" dur="1000"/>
                                        <p:tgtEl>
                                          <p:spTgt spid="19"/>
                                        </p:tgtEl>
                                      </p:cBhvr>
                                    </p:animEffect>
                                    <p:anim calcmode="lin" valueType="num">
                                      <p:cBhvr>
                                        <p:cTn id="320" dur="1000"/>
                                        <p:tgtEl>
                                          <p:spTgt spid="19"/>
                                        </p:tgtEl>
                                        <p:attrNameLst>
                                          <p:attrName>ppt_x</p:attrName>
                                        </p:attrNameLst>
                                      </p:cBhvr>
                                      <p:tavLst>
                                        <p:tav tm="0">
                                          <p:val>
                                            <p:strVal val="ppt_x"/>
                                          </p:val>
                                        </p:tav>
                                        <p:tav tm="100000">
                                          <p:val>
                                            <p:strVal val="ppt_x"/>
                                          </p:val>
                                        </p:tav>
                                      </p:tavLst>
                                    </p:anim>
                                    <p:anim calcmode="lin" valueType="num">
                                      <p:cBhvr>
                                        <p:cTn id="321" dur="100" decel="100000"/>
                                        <p:tgtEl>
                                          <p:spTgt spid="19"/>
                                        </p:tgtEl>
                                        <p:attrNameLst>
                                          <p:attrName>ppt_y</p:attrName>
                                        </p:attrNameLst>
                                      </p:cBhvr>
                                      <p:tavLst>
                                        <p:tav tm="0">
                                          <p:val>
                                            <p:strVal val="ppt_y"/>
                                          </p:val>
                                        </p:tav>
                                        <p:tav tm="100000">
                                          <p:val>
                                            <p:strVal val="ppt_y-.03"/>
                                          </p:val>
                                        </p:tav>
                                      </p:tavLst>
                                    </p:anim>
                                    <p:anim calcmode="lin" valueType="num">
                                      <p:cBhvr>
                                        <p:cTn id="322" dur="900" accel="100000">
                                          <p:stCondLst>
                                            <p:cond delay="100"/>
                                          </p:stCondLst>
                                        </p:cTn>
                                        <p:tgtEl>
                                          <p:spTgt spid="19"/>
                                        </p:tgtEl>
                                        <p:attrNameLst>
                                          <p:attrName>ppt_y</p:attrName>
                                        </p:attrNameLst>
                                      </p:cBhvr>
                                      <p:tavLst>
                                        <p:tav tm="0">
                                          <p:val>
                                            <p:strVal val="ppt_y"/>
                                          </p:val>
                                        </p:tav>
                                        <p:tav tm="100000">
                                          <p:val>
                                            <p:strVal val="ppt_y+1"/>
                                          </p:val>
                                        </p:tav>
                                      </p:tavLst>
                                    </p:anim>
                                    <p:set>
                                      <p:cBhvr>
                                        <p:cTn id="323" dur="1" fill="hold">
                                          <p:stCondLst>
                                            <p:cond delay="999"/>
                                          </p:stCondLst>
                                        </p:cTn>
                                        <p:tgtEl>
                                          <p:spTgt spid="19"/>
                                        </p:tgtEl>
                                        <p:attrNameLst>
                                          <p:attrName>style.visibility</p:attrName>
                                        </p:attrNameLst>
                                      </p:cBhvr>
                                      <p:to>
                                        <p:strVal val="hidden"/>
                                      </p:to>
                                    </p:set>
                                  </p:childTnLst>
                                </p:cTn>
                              </p:par>
                              <p:par>
                                <p:cTn id="324" presetID="37" presetClass="exit" presetSubtype="0" fill="hold" grpId="1" nodeType="withEffect">
                                  <p:stCondLst>
                                    <p:cond delay="0"/>
                                  </p:stCondLst>
                                  <p:childTnLst>
                                    <p:animEffect transition="out" filter="fade">
                                      <p:cBhvr>
                                        <p:cTn id="325" dur="1000"/>
                                        <p:tgtEl>
                                          <p:spTgt spid="18"/>
                                        </p:tgtEl>
                                      </p:cBhvr>
                                    </p:animEffect>
                                    <p:anim calcmode="lin" valueType="num">
                                      <p:cBhvr>
                                        <p:cTn id="326" dur="1000"/>
                                        <p:tgtEl>
                                          <p:spTgt spid="18"/>
                                        </p:tgtEl>
                                        <p:attrNameLst>
                                          <p:attrName>ppt_x</p:attrName>
                                        </p:attrNameLst>
                                      </p:cBhvr>
                                      <p:tavLst>
                                        <p:tav tm="0">
                                          <p:val>
                                            <p:strVal val="ppt_x"/>
                                          </p:val>
                                        </p:tav>
                                        <p:tav tm="100000">
                                          <p:val>
                                            <p:strVal val="ppt_x"/>
                                          </p:val>
                                        </p:tav>
                                      </p:tavLst>
                                    </p:anim>
                                    <p:anim calcmode="lin" valueType="num">
                                      <p:cBhvr>
                                        <p:cTn id="327" dur="100" decel="100000"/>
                                        <p:tgtEl>
                                          <p:spTgt spid="18"/>
                                        </p:tgtEl>
                                        <p:attrNameLst>
                                          <p:attrName>ppt_y</p:attrName>
                                        </p:attrNameLst>
                                      </p:cBhvr>
                                      <p:tavLst>
                                        <p:tav tm="0">
                                          <p:val>
                                            <p:strVal val="ppt_y"/>
                                          </p:val>
                                        </p:tav>
                                        <p:tav tm="100000">
                                          <p:val>
                                            <p:strVal val="ppt_y-.03"/>
                                          </p:val>
                                        </p:tav>
                                      </p:tavLst>
                                    </p:anim>
                                    <p:anim calcmode="lin" valueType="num">
                                      <p:cBhvr>
                                        <p:cTn id="328" dur="900" accel="100000">
                                          <p:stCondLst>
                                            <p:cond delay="100"/>
                                          </p:stCondLst>
                                        </p:cTn>
                                        <p:tgtEl>
                                          <p:spTgt spid="18"/>
                                        </p:tgtEl>
                                        <p:attrNameLst>
                                          <p:attrName>ppt_y</p:attrName>
                                        </p:attrNameLst>
                                      </p:cBhvr>
                                      <p:tavLst>
                                        <p:tav tm="0">
                                          <p:val>
                                            <p:strVal val="ppt_y"/>
                                          </p:val>
                                        </p:tav>
                                        <p:tav tm="100000">
                                          <p:val>
                                            <p:strVal val="ppt_y+1"/>
                                          </p:val>
                                        </p:tav>
                                      </p:tavLst>
                                    </p:anim>
                                    <p:set>
                                      <p:cBhvr>
                                        <p:cTn id="329" dur="1" fill="hold">
                                          <p:stCondLst>
                                            <p:cond delay="999"/>
                                          </p:stCondLst>
                                        </p:cTn>
                                        <p:tgtEl>
                                          <p:spTgt spid="18"/>
                                        </p:tgtEl>
                                        <p:attrNameLst>
                                          <p:attrName>style.visibility</p:attrName>
                                        </p:attrNameLst>
                                      </p:cBhvr>
                                      <p:to>
                                        <p:strVal val="hidden"/>
                                      </p:to>
                                    </p:set>
                                  </p:childTnLst>
                                </p:cTn>
                              </p:par>
                              <p:par>
                                <p:cTn id="330" presetID="37" presetClass="exit" presetSubtype="0" fill="hold" nodeType="withEffect">
                                  <p:stCondLst>
                                    <p:cond delay="0"/>
                                  </p:stCondLst>
                                  <p:childTnLst>
                                    <p:animEffect transition="out" filter="fade">
                                      <p:cBhvr>
                                        <p:cTn id="331" dur="1000"/>
                                        <p:tgtEl>
                                          <p:spTgt spid="2050"/>
                                        </p:tgtEl>
                                      </p:cBhvr>
                                    </p:animEffect>
                                    <p:anim calcmode="lin" valueType="num">
                                      <p:cBhvr>
                                        <p:cTn id="332" dur="1000"/>
                                        <p:tgtEl>
                                          <p:spTgt spid="2050"/>
                                        </p:tgtEl>
                                        <p:attrNameLst>
                                          <p:attrName>ppt_x</p:attrName>
                                        </p:attrNameLst>
                                      </p:cBhvr>
                                      <p:tavLst>
                                        <p:tav tm="0">
                                          <p:val>
                                            <p:strVal val="ppt_x"/>
                                          </p:val>
                                        </p:tav>
                                        <p:tav tm="100000">
                                          <p:val>
                                            <p:strVal val="ppt_x"/>
                                          </p:val>
                                        </p:tav>
                                      </p:tavLst>
                                    </p:anim>
                                    <p:anim calcmode="lin" valueType="num">
                                      <p:cBhvr>
                                        <p:cTn id="333" dur="100" decel="100000"/>
                                        <p:tgtEl>
                                          <p:spTgt spid="2050"/>
                                        </p:tgtEl>
                                        <p:attrNameLst>
                                          <p:attrName>ppt_y</p:attrName>
                                        </p:attrNameLst>
                                      </p:cBhvr>
                                      <p:tavLst>
                                        <p:tav tm="0">
                                          <p:val>
                                            <p:strVal val="ppt_y"/>
                                          </p:val>
                                        </p:tav>
                                        <p:tav tm="100000">
                                          <p:val>
                                            <p:strVal val="ppt_y-.03"/>
                                          </p:val>
                                        </p:tav>
                                      </p:tavLst>
                                    </p:anim>
                                    <p:anim calcmode="lin" valueType="num">
                                      <p:cBhvr>
                                        <p:cTn id="334" dur="900" accel="100000">
                                          <p:stCondLst>
                                            <p:cond delay="100"/>
                                          </p:stCondLst>
                                        </p:cTn>
                                        <p:tgtEl>
                                          <p:spTgt spid="2050"/>
                                        </p:tgtEl>
                                        <p:attrNameLst>
                                          <p:attrName>ppt_y</p:attrName>
                                        </p:attrNameLst>
                                      </p:cBhvr>
                                      <p:tavLst>
                                        <p:tav tm="0">
                                          <p:val>
                                            <p:strVal val="ppt_y"/>
                                          </p:val>
                                        </p:tav>
                                        <p:tav tm="100000">
                                          <p:val>
                                            <p:strVal val="ppt_y+1"/>
                                          </p:val>
                                        </p:tav>
                                      </p:tavLst>
                                    </p:anim>
                                    <p:set>
                                      <p:cBhvr>
                                        <p:cTn id="335" dur="1" fill="hold">
                                          <p:stCondLst>
                                            <p:cond delay="999"/>
                                          </p:stCondLst>
                                        </p:cTn>
                                        <p:tgtEl>
                                          <p:spTgt spid="2050"/>
                                        </p:tgtEl>
                                        <p:attrNameLst>
                                          <p:attrName>style.visibility</p:attrName>
                                        </p:attrNameLst>
                                      </p:cBhvr>
                                      <p:to>
                                        <p:strVal val="hidden"/>
                                      </p:to>
                                    </p:set>
                                  </p:childTnLst>
                                </p:cTn>
                              </p:par>
                              <p:par>
                                <p:cTn id="336" presetID="50" presetClass="exit" presetSubtype="0" accel="100000" fill="hold" grpId="1" nodeType="withEffect">
                                  <p:stCondLst>
                                    <p:cond delay="0"/>
                                  </p:stCondLst>
                                  <p:childTnLst>
                                    <p:anim calcmode="lin" valueType="num">
                                      <p:cBhvr>
                                        <p:cTn id="337" dur="1000"/>
                                        <p:tgtEl>
                                          <p:spTgt spid="2049"/>
                                        </p:tgtEl>
                                        <p:attrNameLst>
                                          <p:attrName>ppt_w</p:attrName>
                                        </p:attrNameLst>
                                      </p:cBhvr>
                                      <p:tavLst>
                                        <p:tav tm="0">
                                          <p:val>
                                            <p:strVal val="ppt_w"/>
                                          </p:val>
                                        </p:tav>
                                        <p:tav tm="100000">
                                          <p:val>
                                            <p:strVal val="ppt_w+.3"/>
                                          </p:val>
                                        </p:tav>
                                      </p:tavLst>
                                    </p:anim>
                                    <p:anim calcmode="lin" valueType="num">
                                      <p:cBhvr>
                                        <p:cTn id="338" dur="1000"/>
                                        <p:tgtEl>
                                          <p:spTgt spid="2049"/>
                                        </p:tgtEl>
                                        <p:attrNameLst>
                                          <p:attrName>ppt_h</p:attrName>
                                        </p:attrNameLst>
                                      </p:cBhvr>
                                      <p:tavLst>
                                        <p:tav tm="0">
                                          <p:val>
                                            <p:strVal val="ppt_h"/>
                                          </p:val>
                                        </p:tav>
                                        <p:tav tm="100000">
                                          <p:val>
                                            <p:strVal val="ppt_h"/>
                                          </p:val>
                                        </p:tav>
                                      </p:tavLst>
                                    </p:anim>
                                    <p:animEffect transition="out" filter="fade">
                                      <p:cBhvr>
                                        <p:cTn id="339" dur="1000"/>
                                        <p:tgtEl>
                                          <p:spTgt spid="2049"/>
                                        </p:tgtEl>
                                      </p:cBhvr>
                                    </p:animEffect>
                                    <p:set>
                                      <p:cBhvr>
                                        <p:cTn id="340" dur="1" fill="hold">
                                          <p:stCondLst>
                                            <p:cond delay="999"/>
                                          </p:stCondLst>
                                        </p:cTn>
                                        <p:tgtEl>
                                          <p:spTgt spid="2049"/>
                                        </p:tgtEl>
                                        <p:attrNameLst>
                                          <p:attrName>style.visibility</p:attrName>
                                        </p:attrNameLst>
                                      </p:cBhvr>
                                      <p:to>
                                        <p:strVal val="hidden"/>
                                      </p:to>
                                    </p:set>
                                  </p:childTnLst>
                                </p:cTn>
                              </p:par>
                            </p:childTnLst>
                          </p:cTn>
                        </p:par>
                      </p:childTnLst>
                    </p:cTn>
                  </p:par>
                  <p:par>
                    <p:cTn id="341" fill="hold">
                      <p:stCondLst>
                        <p:cond delay="indefinite"/>
                      </p:stCondLst>
                      <p:childTnLst>
                        <p:par>
                          <p:cTn id="342" fill="hold">
                            <p:stCondLst>
                              <p:cond delay="0"/>
                            </p:stCondLst>
                            <p:childTnLst>
                              <p:par>
                                <p:cTn id="343" presetID="37" presetClass="exit" presetSubtype="0" fill="hold" nodeType="clickEffect">
                                  <p:stCondLst>
                                    <p:cond delay="0"/>
                                  </p:stCondLst>
                                  <p:childTnLst>
                                    <p:animEffect transition="out" filter="fade">
                                      <p:cBhvr>
                                        <p:cTn id="344" dur="1000"/>
                                        <p:tgtEl>
                                          <p:spTgt spid="1026"/>
                                        </p:tgtEl>
                                      </p:cBhvr>
                                    </p:animEffect>
                                    <p:anim calcmode="lin" valueType="num">
                                      <p:cBhvr>
                                        <p:cTn id="345" dur="1000"/>
                                        <p:tgtEl>
                                          <p:spTgt spid="1026"/>
                                        </p:tgtEl>
                                        <p:attrNameLst>
                                          <p:attrName>ppt_x</p:attrName>
                                        </p:attrNameLst>
                                      </p:cBhvr>
                                      <p:tavLst>
                                        <p:tav tm="0">
                                          <p:val>
                                            <p:strVal val="ppt_x"/>
                                          </p:val>
                                        </p:tav>
                                        <p:tav tm="100000">
                                          <p:val>
                                            <p:strVal val="ppt_x"/>
                                          </p:val>
                                        </p:tav>
                                      </p:tavLst>
                                    </p:anim>
                                    <p:anim calcmode="lin" valueType="num">
                                      <p:cBhvr>
                                        <p:cTn id="346" dur="100" decel="100000"/>
                                        <p:tgtEl>
                                          <p:spTgt spid="1026"/>
                                        </p:tgtEl>
                                        <p:attrNameLst>
                                          <p:attrName>ppt_y</p:attrName>
                                        </p:attrNameLst>
                                      </p:cBhvr>
                                      <p:tavLst>
                                        <p:tav tm="0">
                                          <p:val>
                                            <p:strVal val="ppt_y"/>
                                          </p:val>
                                        </p:tav>
                                        <p:tav tm="100000">
                                          <p:val>
                                            <p:strVal val="ppt_y-.03"/>
                                          </p:val>
                                        </p:tav>
                                      </p:tavLst>
                                    </p:anim>
                                    <p:anim calcmode="lin" valueType="num">
                                      <p:cBhvr>
                                        <p:cTn id="347" dur="900" accel="100000">
                                          <p:stCondLst>
                                            <p:cond delay="100"/>
                                          </p:stCondLst>
                                        </p:cTn>
                                        <p:tgtEl>
                                          <p:spTgt spid="1026"/>
                                        </p:tgtEl>
                                        <p:attrNameLst>
                                          <p:attrName>ppt_y</p:attrName>
                                        </p:attrNameLst>
                                      </p:cBhvr>
                                      <p:tavLst>
                                        <p:tav tm="0">
                                          <p:val>
                                            <p:strVal val="ppt_y"/>
                                          </p:val>
                                        </p:tav>
                                        <p:tav tm="100000">
                                          <p:val>
                                            <p:strVal val="ppt_y+1"/>
                                          </p:val>
                                        </p:tav>
                                      </p:tavLst>
                                    </p:anim>
                                    <p:set>
                                      <p:cBhvr>
                                        <p:cTn id="348" dur="1" fill="hold">
                                          <p:stCondLst>
                                            <p:cond delay="999"/>
                                          </p:stCondLst>
                                        </p:cTn>
                                        <p:tgtEl>
                                          <p:spTgt spid="1026"/>
                                        </p:tgtEl>
                                        <p:attrNameLst>
                                          <p:attrName>style.visibility</p:attrName>
                                        </p:attrNameLst>
                                      </p:cBhvr>
                                      <p:to>
                                        <p:strVal val="hidden"/>
                                      </p:to>
                                    </p:set>
                                  </p:childTnLst>
                                </p:cTn>
                              </p:par>
                            </p:childTnLst>
                          </p:cTn>
                        </p:par>
                      </p:childTnLst>
                    </p:cTn>
                  </p:par>
                  <p:par>
                    <p:cTn id="349" fill="hold">
                      <p:stCondLst>
                        <p:cond delay="indefinite"/>
                      </p:stCondLst>
                      <p:childTnLst>
                        <p:par>
                          <p:cTn id="350" fill="hold">
                            <p:stCondLst>
                              <p:cond delay="0"/>
                            </p:stCondLst>
                            <p:childTnLst>
                              <p:par>
                                <p:cTn id="351" presetID="37" presetClass="exit" presetSubtype="0" fill="hold" grpId="1" nodeType="clickEffect">
                                  <p:stCondLst>
                                    <p:cond delay="0"/>
                                  </p:stCondLst>
                                  <p:childTnLst>
                                    <p:animEffect transition="out" filter="fade">
                                      <p:cBhvr>
                                        <p:cTn id="352" dur="1000"/>
                                        <p:tgtEl>
                                          <p:spTgt spid="29"/>
                                        </p:tgtEl>
                                      </p:cBhvr>
                                    </p:animEffect>
                                    <p:anim calcmode="lin" valueType="num">
                                      <p:cBhvr>
                                        <p:cTn id="353" dur="1000"/>
                                        <p:tgtEl>
                                          <p:spTgt spid="29"/>
                                        </p:tgtEl>
                                        <p:attrNameLst>
                                          <p:attrName>ppt_x</p:attrName>
                                        </p:attrNameLst>
                                      </p:cBhvr>
                                      <p:tavLst>
                                        <p:tav tm="0">
                                          <p:val>
                                            <p:strVal val="ppt_x"/>
                                          </p:val>
                                        </p:tav>
                                        <p:tav tm="100000">
                                          <p:val>
                                            <p:strVal val="ppt_x"/>
                                          </p:val>
                                        </p:tav>
                                      </p:tavLst>
                                    </p:anim>
                                    <p:anim calcmode="lin" valueType="num">
                                      <p:cBhvr>
                                        <p:cTn id="354" dur="100" decel="100000"/>
                                        <p:tgtEl>
                                          <p:spTgt spid="29"/>
                                        </p:tgtEl>
                                        <p:attrNameLst>
                                          <p:attrName>ppt_y</p:attrName>
                                        </p:attrNameLst>
                                      </p:cBhvr>
                                      <p:tavLst>
                                        <p:tav tm="0">
                                          <p:val>
                                            <p:strVal val="ppt_y"/>
                                          </p:val>
                                        </p:tav>
                                        <p:tav tm="100000">
                                          <p:val>
                                            <p:strVal val="ppt_y-.03"/>
                                          </p:val>
                                        </p:tav>
                                      </p:tavLst>
                                    </p:anim>
                                    <p:anim calcmode="lin" valueType="num">
                                      <p:cBhvr>
                                        <p:cTn id="355" dur="900" accel="100000">
                                          <p:stCondLst>
                                            <p:cond delay="100"/>
                                          </p:stCondLst>
                                        </p:cTn>
                                        <p:tgtEl>
                                          <p:spTgt spid="29"/>
                                        </p:tgtEl>
                                        <p:attrNameLst>
                                          <p:attrName>ppt_y</p:attrName>
                                        </p:attrNameLst>
                                      </p:cBhvr>
                                      <p:tavLst>
                                        <p:tav tm="0">
                                          <p:val>
                                            <p:strVal val="ppt_y"/>
                                          </p:val>
                                        </p:tav>
                                        <p:tav tm="100000">
                                          <p:val>
                                            <p:strVal val="ppt_y+1"/>
                                          </p:val>
                                        </p:tav>
                                      </p:tavLst>
                                    </p:anim>
                                    <p:set>
                                      <p:cBhvr>
                                        <p:cTn id="356" dur="1" fill="hold">
                                          <p:stCondLst>
                                            <p:cond delay="999"/>
                                          </p:stCondLst>
                                        </p:cTn>
                                        <p:tgtEl>
                                          <p:spTgt spid="29"/>
                                        </p:tgtEl>
                                        <p:attrNameLst>
                                          <p:attrName>style.visibility</p:attrName>
                                        </p:attrNameLst>
                                      </p:cBhvr>
                                      <p:to>
                                        <p:strVal val="hidden"/>
                                      </p:to>
                                    </p:set>
                                  </p:childTnLst>
                                </p:cTn>
                              </p:par>
                              <p:par>
                                <p:cTn id="357" presetID="37" presetClass="exit" presetSubtype="0" fill="hold" grpId="1" nodeType="withEffect">
                                  <p:stCondLst>
                                    <p:cond delay="0"/>
                                  </p:stCondLst>
                                  <p:childTnLst>
                                    <p:animEffect transition="out" filter="fade">
                                      <p:cBhvr>
                                        <p:cTn id="358" dur="1000"/>
                                        <p:tgtEl>
                                          <p:spTgt spid="39"/>
                                        </p:tgtEl>
                                      </p:cBhvr>
                                    </p:animEffect>
                                    <p:anim calcmode="lin" valueType="num">
                                      <p:cBhvr>
                                        <p:cTn id="359" dur="1000"/>
                                        <p:tgtEl>
                                          <p:spTgt spid="39"/>
                                        </p:tgtEl>
                                        <p:attrNameLst>
                                          <p:attrName>ppt_x</p:attrName>
                                        </p:attrNameLst>
                                      </p:cBhvr>
                                      <p:tavLst>
                                        <p:tav tm="0">
                                          <p:val>
                                            <p:strVal val="ppt_x"/>
                                          </p:val>
                                        </p:tav>
                                        <p:tav tm="100000">
                                          <p:val>
                                            <p:strVal val="ppt_x"/>
                                          </p:val>
                                        </p:tav>
                                      </p:tavLst>
                                    </p:anim>
                                    <p:anim calcmode="lin" valueType="num">
                                      <p:cBhvr>
                                        <p:cTn id="360" dur="100" decel="100000"/>
                                        <p:tgtEl>
                                          <p:spTgt spid="39"/>
                                        </p:tgtEl>
                                        <p:attrNameLst>
                                          <p:attrName>ppt_y</p:attrName>
                                        </p:attrNameLst>
                                      </p:cBhvr>
                                      <p:tavLst>
                                        <p:tav tm="0">
                                          <p:val>
                                            <p:strVal val="ppt_y"/>
                                          </p:val>
                                        </p:tav>
                                        <p:tav tm="100000">
                                          <p:val>
                                            <p:strVal val="ppt_y-.03"/>
                                          </p:val>
                                        </p:tav>
                                      </p:tavLst>
                                    </p:anim>
                                    <p:anim calcmode="lin" valueType="num">
                                      <p:cBhvr>
                                        <p:cTn id="361" dur="900" accel="100000">
                                          <p:stCondLst>
                                            <p:cond delay="100"/>
                                          </p:stCondLst>
                                        </p:cTn>
                                        <p:tgtEl>
                                          <p:spTgt spid="39"/>
                                        </p:tgtEl>
                                        <p:attrNameLst>
                                          <p:attrName>ppt_y</p:attrName>
                                        </p:attrNameLst>
                                      </p:cBhvr>
                                      <p:tavLst>
                                        <p:tav tm="0">
                                          <p:val>
                                            <p:strVal val="ppt_y"/>
                                          </p:val>
                                        </p:tav>
                                        <p:tav tm="100000">
                                          <p:val>
                                            <p:strVal val="ppt_y+1"/>
                                          </p:val>
                                        </p:tav>
                                      </p:tavLst>
                                    </p:anim>
                                    <p:set>
                                      <p:cBhvr>
                                        <p:cTn id="362" dur="1" fill="hold">
                                          <p:stCondLst>
                                            <p:cond delay="999"/>
                                          </p:stCondLst>
                                        </p:cTn>
                                        <p:tgtEl>
                                          <p:spTgt spid="39"/>
                                        </p:tgtEl>
                                        <p:attrNameLst>
                                          <p:attrName>style.visibility</p:attrName>
                                        </p:attrNameLst>
                                      </p:cBhvr>
                                      <p:to>
                                        <p:strVal val="hidden"/>
                                      </p:to>
                                    </p:set>
                                  </p:childTnLst>
                                </p:cTn>
                              </p:par>
                              <p:par>
                                <p:cTn id="363" presetID="37" presetClass="exit" presetSubtype="0" fill="hold" grpId="1" nodeType="withEffect">
                                  <p:stCondLst>
                                    <p:cond delay="0"/>
                                  </p:stCondLst>
                                  <p:childTnLst>
                                    <p:animEffect transition="out" filter="fade">
                                      <p:cBhvr>
                                        <p:cTn id="364" dur="1000"/>
                                        <p:tgtEl>
                                          <p:spTgt spid="31"/>
                                        </p:tgtEl>
                                      </p:cBhvr>
                                    </p:animEffect>
                                    <p:anim calcmode="lin" valueType="num">
                                      <p:cBhvr>
                                        <p:cTn id="365" dur="1000"/>
                                        <p:tgtEl>
                                          <p:spTgt spid="31"/>
                                        </p:tgtEl>
                                        <p:attrNameLst>
                                          <p:attrName>ppt_x</p:attrName>
                                        </p:attrNameLst>
                                      </p:cBhvr>
                                      <p:tavLst>
                                        <p:tav tm="0">
                                          <p:val>
                                            <p:strVal val="ppt_x"/>
                                          </p:val>
                                        </p:tav>
                                        <p:tav tm="100000">
                                          <p:val>
                                            <p:strVal val="ppt_x"/>
                                          </p:val>
                                        </p:tav>
                                      </p:tavLst>
                                    </p:anim>
                                    <p:anim calcmode="lin" valueType="num">
                                      <p:cBhvr>
                                        <p:cTn id="366" dur="100" decel="100000"/>
                                        <p:tgtEl>
                                          <p:spTgt spid="31"/>
                                        </p:tgtEl>
                                        <p:attrNameLst>
                                          <p:attrName>ppt_y</p:attrName>
                                        </p:attrNameLst>
                                      </p:cBhvr>
                                      <p:tavLst>
                                        <p:tav tm="0">
                                          <p:val>
                                            <p:strVal val="ppt_y"/>
                                          </p:val>
                                        </p:tav>
                                        <p:tav tm="100000">
                                          <p:val>
                                            <p:strVal val="ppt_y-.03"/>
                                          </p:val>
                                        </p:tav>
                                      </p:tavLst>
                                    </p:anim>
                                    <p:anim calcmode="lin" valueType="num">
                                      <p:cBhvr>
                                        <p:cTn id="367" dur="900" accel="100000">
                                          <p:stCondLst>
                                            <p:cond delay="100"/>
                                          </p:stCondLst>
                                        </p:cTn>
                                        <p:tgtEl>
                                          <p:spTgt spid="31"/>
                                        </p:tgtEl>
                                        <p:attrNameLst>
                                          <p:attrName>ppt_y</p:attrName>
                                        </p:attrNameLst>
                                      </p:cBhvr>
                                      <p:tavLst>
                                        <p:tav tm="0">
                                          <p:val>
                                            <p:strVal val="ppt_y"/>
                                          </p:val>
                                        </p:tav>
                                        <p:tav tm="100000">
                                          <p:val>
                                            <p:strVal val="ppt_y+1"/>
                                          </p:val>
                                        </p:tav>
                                      </p:tavLst>
                                    </p:anim>
                                    <p:set>
                                      <p:cBhvr>
                                        <p:cTn id="368" dur="1" fill="hold">
                                          <p:stCondLst>
                                            <p:cond delay="999"/>
                                          </p:stCondLst>
                                        </p:cTn>
                                        <p:tgtEl>
                                          <p:spTgt spid="31"/>
                                        </p:tgtEl>
                                        <p:attrNameLst>
                                          <p:attrName>style.visibility</p:attrName>
                                        </p:attrNameLst>
                                      </p:cBhvr>
                                      <p:to>
                                        <p:strVal val="hidden"/>
                                      </p:to>
                                    </p:set>
                                  </p:childTnLst>
                                </p:cTn>
                              </p:par>
                              <p:par>
                                <p:cTn id="369" presetID="37" presetClass="exit" presetSubtype="0" fill="hold" grpId="1" nodeType="withEffect">
                                  <p:stCondLst>
                                    <p:cond delay="0"/>
                                  </p:stCondLst>
                                  <p:childTnLst>
                                    <p:animEffect transition="out" filter="fade">
                                      <p:cBhvr>
                                        <p:cTn id="370" dur="1000"/>
                                        <p:tgtEl>
                                          <p:spTgt spid="27"/>
                                        </p:tgtEl>
                                      </p:cBhvr>
                                    </p:animEffect>
                                    <p:anim calcmode="lin" valueType="num">
                                      <p:cBhvr>
                                        <p:cTn id="371" dur="1000"/>
                                        <p:tgtEl>
                                          <p:spTgt spid="27"/>
                                        </p:tgtEl>
                                        <p:attrNameLst>
                                          <p:attrName>ppt_x</p:attrName>
                                        </p:attrNameLst>
                                      </p:cBhvr>
                                      <p:tavLst>
                                        <p:tav tm="0">
                                          <p:val>
                                            <p:strVal val="ppt_x"/>
                                          </p:val>
                                        </p:tav>
                                        <p:tav tm="100000">
                                          <p:val>
                                            <p:strVal val="ppt_x"/>
                                          </p:val>
                                        </p:tav>
                                      </p:tavLst>
                                    </p:anim>
                                    <p:anim calcmode="lin" valueType="num">
                                      <p:cBhvr>
                                        <p:cTn id="372" dur="100" decel="100000"/>
                                        <p:tgtEl>
                                          <p:spTgt spid="27"/>
                                        </p:tgtEl>
                                        <p:attrNameLst>
                                          <p:attrName>ppt_y</p:attrName>
                                        </p:attrNameLst>
                                      </p:cBhvr>
                                      <p:tavLst>
                                        <p:tav tm="0">
                                          <p:val>
                                            <p:strVal val="ppt_y"/>
                                          </p:val>
                                        </p:tav>
                                        <p:tav tm="100000">
                                          <p:val>
                                            <p:strVal val="ppt_y-.03"/>
                                          </p:val>
                                        </p:tav>
                                      </p:tavLst>
                                    </p:anim>
                                    <p:anim calcmode="lin" valueType="num">
                                      <p:cBhvr>
                                        <p:cTn id="373" dur="900" accel="100000">
                                          <p:stCondLst>
                                            <p:cond delay="100"/>
                                          </p:stCondLst>
                                        </p:cTn>
                                        <p:tgtEl>
                                          <p:spTgt spid="27"/>
                                        </p:tgtEl>
                                        <p:attrNameLst>
                                          <p:attrName>ppt_y</p:attrName>
                                        </p:attrNameLst>
                                      </p:cBhvr>
                                      <p:tavLst>
                                        <p:tav tm="0">
                                          <p:val>
                                            <p:strVal val="ppt_y"/>
                                          </p:val>
                                        </p:tav>
                                        <p:tav tm="100000">
                                          <p:val>
                                            <p:strVal val="ppt_y+1"/>
                                          </p:val>
                                        </p:tav>
                                      </p:tavLst>
                                    </p:anim>
                                    <p:set>
                                      <p:cBhvr>
                                        <p:cTn id="374" dur="1" fill="hold">
                                          <p:stCondLst>
                                            <p:cond delay="999"/>
                                          </p:stCondLst>
                                        </p:cTn>
                                        <p:tgtEl>
                                          <p:spTgt spid="27"/>
                                        </p:tgtEl>
                                        <p:attrNameLst>
                                          <p:attrName>style.visibility</p:attrName>
                                        </p:attrNameLst>
                                      </p:cBhvr>
                                      <p:to>
                                        <p:strVal val="hidden"/>
                                      </p:to>
                                    </p:set>
                                  </p:childTnLst>
                                </p:cTn>
                              </p:par>
                              <p:par>
                                <p:cTn id="375" presetID="37" presetClass="exit" presetSubtype="0" fill="hold" grpId="1" nodeType="withEffect">
                                  <p:stCondLst>
                                    <p:cond delay="0"/>
                                  </p:stCondLst>
                                  <p:childTnLst>
                                    <p:animEffect transition="out" filter="fade">
                                      <p:cBhvr>
                                        <p:cTn id="376" dur="1000"/>
                                        <p:tgtEl>
                                          <p:spTgt spid="33"/>
                                        </p:tgtEl>
                                      </p:cBhvr>
                                    </p:animEffect>
                                    <p:anim calcmode="lin" valueType="num">
                                      <p:cBhvr>
                                        <p:cTn id="377" dur="1000"/>
                                        <p:tgtEl>
                                          <p:spTgt spid="33"/>
                                        </p:tgtEl>
                                        <p:attrNameLst>
                                          <p:attrName>ppt_x</p:attrName>
                                        </p:attrNameLst>
                                      </p:cBhvr>
                                      <p:tavLst>
                                        <p:tav tm="0">
                                          <p:val>
                                            <p:strVal val="ppt_x"/>
                                          </p:val>
                                        </p:tav>
                                        <p:tav tm="100000">
                                          <p:val>
                                            <p:strVal val="ppt_x"/>
                                          </p:val>
                                        </p:tav>
                                      </p:tavLst>
                                    </p:anim>
                                    <p:anim calcmode="lin" valueType="num">
                                      <p:cBhvr>
                                        <p:cTn id="378" dur="100" decel="100000"/>
                                        <p:tgtEl>
                                          <p:spTgt spid="33"/>
                                        </p:tgtEl>
                                        <p:attrNameLst>
                                          <p:attrName>ppt_y</p:attrName>
                                        </p:attrNameLst>
                                      </p:cBhvr>
                                      <p:tavLst>
                                        <p:tav tm="0">
                                          <p:val>
                                            <p:strVal val="ppt_y"/>
                                          </p:val>
                                        </p:tav>
                                        <p:tav tm="100000">
                                          <p:val>
                                            <p:strVal val="ppt_y-.03"/>
                                          </p:val>
                                        </p:tav>
                                      </p:tavLst>
                                    </p:anim>
                                    <p:anim calcmode="lin" valueType="num">
                                      <p:cBhvr>
                                        <p:cTn id="379" dur="900" accel="100000">
                                          <p:stCondLst>
                                            <p:cond delay="100"/>
                                          </p:stCondLst>
                                        </p:cTn>
                                        <p:tgtEl>
                                          <p:spTgt spid="33"/>
                                        </p:tgtEl>
                                        <p:attrNameLst>
                                          <p:attrName>ppt_y</p:attrName>
                                        </p:attrNameLst>
                                      </p:cBhvr>
                                      <p:tavLst>
                                        <p:tav tm="0">
                                          <p:val>
                                            <p:strVal val="ppt_y"/>
                                          </p:val>
                                        </p:tav>
                                        <p:tav tm="100000">
                                          <p:val>
                                            <p:strVal val="ppt_y+1"/>
                                          </p:val>
                                        </p:tav>
                                      </p:tavLst>
                                    </p:anim>
                                    <p:set>
                                      <p:cBhvr>
                                        <p:cTn id="380" dur="1" fill="hold">
                                          <p:stCondLst>
                                            <p:cond delay="999"/>
                                          </p:stCondLst>
                                        </p:cTn>
                                        <p:tgtEl>
                                          <p:spTgt spid="33"/>
                                        </p:tgtEl>
                                        <p:attrNameLst>
                                          <p:attrName>style.visibility</p:attrName>
                                        </p:attrNameLst>
                                      </p:cBhvr>
                                      <p:to>
                                        <p:strVal val="hidden"/>
                                      </p:to>
                                    </p:set>
                                  </p:childTnLst>
                                </p:cTn>
                              </p:par>
                              <p:par>
                                <p:cTn id="381" presetID="37" presetClass="exit" presetSubtype="0" fill="hold" grpId="1" nodeType="withEffect">
                                  <p:stCondLst>
                                    <p:cond delay="0"/>
                                  </p:stCondLst>
                                  <p:childTnLst>
                                    <p:animEffect transition="out" filter="fade">
                                      <p:cBhvr>
                                        <p:cTn id="382" dur="1000"/>
                                        <p:tgtEl>
                                          <p:spTgt spid="21"/>
                                        </p:tgtEl>
                                      </p:cBhvr>
                                    </p:animEffect>
                                    <p:anim calcmode="lin" valueType="num">
                                      <p:cBhvr>
                                        <p:cTn id="383" dur="1000"/>
                                        <p:tgtEl>
                                          <p:spTgt spid="21"/>
                                        </p:tgtEl>
                                        <p:attrNameLst>
                                          <p:attrName>ppt_x</p:attrName>
                                        </p:attrNameLst>
                                      </p:cBhvr>
                                      <p:tavLst>
                                        <p:tav tm="0">
                                          <p:val>
                                            <p:strVal val="ppt_x"/>
                                          </p:val>
                                        </p:tav>
                                        <p:tav tm="100000">
                                          <p:val>
                                            <p:strVal val="ppt_x"/>
                                          </p:val>
                                        </p:tav>
                                      </p:tavLst>
                                    </p:anim>
                                    <p:anim calcmode="lin" valueType="num">
                                      <p:cBhvr>
                                        <p:cTn id="384" dur="100" decel="100000"/>
                                        <p:tgtEl>
                                          <p:spTgt spid="21"/>
                                        </p:tgtEl>
                                        <p:attrNameLst>
                                          <p:attrName>ppt_y</p:attrName>
                                        </p:attrNameLst>
                                      </p:cBhvr>
                                      <p:tavLst>
                                        <p:tav tm="0">
                                          <p:val>
                                            <p:strVal val="ppt_y"/>
                                          </p:val>
                                        </p:tav>
                                        <p:tav tm="100000">
                                          <p:val>
                                            <p:strVal val="ppt_y-.03"/>
                                          </p:val>
                                        </p:tav>
                                      </p:tavLst>
                                    </p:anim>
                                    <p:anim calcmode="lin" valueType="num">
                                      <p:cBhvr>
                                        <p:cTn id="385" dur="900" accel="100000">
                                          <p:stCondLst>
                                            <p:cond delay="100"/>
                                          </p:stCondLst>
                                        </p:cTn>
                                        <p:tgtEl>
                                          <p:spTgt spid="21"/>
                                        </p:tgtEl>
                                        <p:attrNameLst>
                                          <p:attrName>ppt_y</p:attrName>
                                        </p:attrNameLst>
                                      </p:cBhvr>
                                      <p:tavLst>
                                        <p:tav tm="0">
                                          <p:val>
                                            <p:strVal val="ppt_y"/>
                                          </p:val>
                                        </p:tav>
                                        <p:tav tm="100000">
                                          <p:val>
                                            <p:strVal val="ppt_y+1"/>
                                          </p:val>
                                        </p:tav>
                                      </p:tavLst>
                                    </p:anim>
                                    <p:set>
                                      <p:cBhvr>
                                        <p:cTn id="386" dur="1" fill="hold">
                                          <p:stCondLst>
                                            <p:cond delay="999"/>
                                          </p:stCondLst>
                                        </p:cTn>
                                        <p:tgtEl>
                                          <p:spTgt spid="21"/>
                                        </p:tgtEl>
                                        <p:attrNameLst>
                                          <p:attrName>style.visibility</p:attrName>
                                        </p:attrNameLst>
                                      </p:cBhvr>
                                      <p:to>
                                        <p:strVal val="hidden"/>
                                      </p:to>
                                    </p:set>
                                  </p:childTnLst>
                                </p:cTn>
                              </p:par>
                              <p:par>
                                <p:cTn id="387" presetID="37" presetClass="exit" presetSubtype="0" fill="hold" grpId="1" nodeType="withEffect">
                                  <p:stCondLst>
                                    <p:cond delay="0"/>
                                  </p:stCondLst>
                                  <p:childTnLst>
                                    <p:animEffect transition="out" filter="fade">
                                      <p:cBhvr>
                                        <p:cTn id="388" dur="1000"/>
                                        <p:tgtEl>
                                          <p:spTgt spid="30"/>
                                        </p:tgtEl>
                                      </p:cBhvr>
                                    </p:animEffect>
                                    <p:anim calcmode="lin" valueType="num">
                                      <p:cBhvr>
                                        <p:cTn id="389" dur="1000"/>
                                        <p:tgtEl>
                                          <p:spTgt spid="30"/>
                                        </p:tgtEl>
                                        <p:attrNameLst>
                                          <p:attrName>ppt_x</p:attrName>
                                        </p:attrNameLst>
                                      </p:cBhvr>
                                      <p:tavLst>
                                        <p:tav tm="0">
                                          <p:val>
                                            <p:strVal val="ppt_x"/>
                                          </p:val>
                                        </p:tav>
                                        <p:tav tm="100000">
                                          <p:val>
                                            <p:strVal val="ppt_x"/>
                                          </p:val>
                                        </p:tav>
                                      </p:tavLst>
                                    </p:anim>
                                    <p:anim calcmode="lin" valueType="num">
                                      <p:cBhvr>
                                        <p:cTn id="390" dur="100" decel="100000"/>
                                        <p:tgtEl>
                                          <p:spTgt spid="30"/>
                                        </p:tgtEl>
                                        <p:attrNameLst>
                                          <p:attrName>ppt_y</p:attrName>
                                        </p:attrNameLst>
                                      </p:cBhvr>
                                      <p:tavLst>
                                        <p:tav tm="0">
                                          <p:val>
                                            <p:strVal val="ppt_y"/>
                                          </p:val>
                                        </p:tav>
                                        <p:tav tm="100000">
                                          <p:val>
                                            <p:strVal val="ppt_y-.03"/>
                                          </p:val>
                                        </p:tav>
                                      </p:tavLst>
                                    </p:anim>
                                    <p:anim calcmode="lin" valueType="num">
                                      <p:cBhvr>
                                        <p:cTn id="391" dur="900" accel="100000">
                                          <p:stCondLst>
                                            <p:cond delay="100"/>
                                          </p:stCondLst>
                                        </p:cTn>
                                        <p:tgtEl>
                                          <p:spTgt spid="30"/>
                                        </p:tgtEl>
                                        <p:attrNameLst>
                                          <p:attrName>ppt_y</p:attrName>
                                        </p:attrNameLst>
                                      </p:cBhvr>
                                      <p:tavLst>
                                        <p:tav tm="0">
                                          <p:val>
                                            <p:strVal val="ppt_y"/>
                                          </p:val>
                                        </p:tav>
                                        <p:tav tm="100000">
                                          <p:val>
                                            <p:strVal val="ppt_y+1"/>
                                          </p:val>
                                        </p:tav>
                                      </p:tavLst>
                                    </p:anim>
                                    <p:set>
                                      <p:cBhvr>
                                        <p:cTn id="392" dur="1" fill="hold">
                                          <p:stCondLst>
                                            <p:cond delay="999"/>
                                          </p:stCondLst>
                                        </p:cTn>
                                        <p:tgtEl>
                                          <p:spTgt spid="30"/>
                                        </p:tgtEl>
                                        <p:attrNameLst>
                                          <p:attrName>style.visibility</p:attrName>
                                        </p:attrNameLst>
                                      </p:cBhvr>
                                      <p:to>
                                        <p:strVal val="hidden"/>
                                      </p:to>
                                    </p:set>
                                  </p:childTnLst>
                                </p:cTn>
                              </p:par>
                              <p:par>
                                <p:cTn id="393" presetID="37" presetClass="exit" presetSubtype="0" fill="hold" grpId="1" nodeType="withEffect">
                                  <p:stCondLst>
                                    <p:cond delay="0"/>
                                  </p:stCondLst>
                                  <p:childTnLst>
                                    <p:animEffect transition="out" filter="fade">
                                      <p:cBhvr>
                                        <p:cTn id="394" dur="1000"/>
                                        <p:tgtEl>
                                          <p:spTgt spid="37"/>
                                        </p:tgtEl>
                                      </p:cBhvr>
                                    </p:animEffect>
                                    <p:anim calcmode="lin" valueType="num">
                                      <p:cBhvr>
                                        <p:cTn id="395" dur="1000"/>
                                        <p:tgtEl>
                                          <p:spTgt spid="37"/>
                                        </p:tgtEl>
                                        <p:attrNameLst>
                                          <p:attrName>ppt_x</p:attrName>
                                        </p:attrNameLst>
                                      </p:cBhvr>
                                      <p:tavLst>
                                        <p:tav tm="0">
                                          <p:val>
                                            <p:strVal val="ppt_x"/>
                                          </p:val>
                                        </p:tav>
                                        <p:tav tm="100000">
                                          <p:val>
                                            <p:strVal val="ppt_x"/>
                                          </p:val>
                                        </p:tav>
                                      </p:tavLst>
                                    </p:anim>
                                    <p:anim calcmode="lin" valueType="num">
                                      <p:cBhvr>
                                        <p:cTn id="396" dur="100" decel="100000"/>
                                        <p:tgtEl>
                                          <p:spTgt spid="37"/>
                                        </p:tgtEl>
                                        <p:attrNameLst>
                                          <p:attrName>ppt_y</p:attrName>
                                        </p:attrNameLst>
                                      </p:cBhvr>
                                      <p:tavLst>
                                        <p:tav tm="0">
                                          <p:val>
                                            <p:strVal val="ppt_y"/>
                                          </p:val>
                                        </p:tav>
                                        <p:tav tm="100000">
                                          <p:val>
                                            <p:strVal val="ppt_y-.03"/>
                                          </p:val>
                                        </p:tav>
                                      </p:tavLst>
                                    </p:anim>
                                    <p:anim calcmode="lin" valueType="num">
                                      <p:cBhvr>
                                        <p:cTn id="397" dur="900" accel="100000">
                                          <p:stCondLst>
                                            <p:cond delay="100"/>
                                          </p:stCondLst>
                                        </p:cTn>
                                        <p:tgtEl>
                                          <p:spTgt spid="37"/>
                                        </p:tgtEl>
                                        <p:attrNameLst>
                                          <p:attrName>ppt_y</p:attrName>
                                        </p:attrNameLst>
                                      </p:cBhvr>
                                      <p:tavLst>
                                        <p:tav tm="0">
                                          <p:val>
                                            <p:strVal val="ppt_y"/>
                                          </p:val>
                                        </p:tav>
                                        <p:tav tm="100000">
                                          <p:val>
                                            <p:strVal val="ppt_y+1"/>
                                          </p:val>
                                        </p:tav>
                                      </p:tavLst>
                                    </p:anim>
                                    <p:set>
                                      <p:cBhvr>
                                        <p:cTn id="398" dur="1" fill="hold">
                                          <p:stCondLst>
                                            <p:cond delay="999"/>
                                          </p:stCondLst>
                                        </p:cTn>
                                        <p:tgtEl>
                                          <p:spTgt spid="37"/>
                                        </p:tgtEl>
                                        <p:attrNameLst>
                                          <p:attrName>style.visibility</p:attrName>
                                        </p:attrNameLst>
                                      </p:cBhvr>
                                      <p:to>
                                        <p:strVal val="hidden"/>
                                      </p:to>
                                    </p:set>
                                  </p:childTnLst>
                                </p:cTn>
                              </p:par>
                              <p:par>
                                <p:cTn id="399" presetID="37" presetClass="exit" presetSubtype="0" fill="hold" grpId="1" nodeType="withEffect">
                                  <p:stCondLst>
                                    <p:cond delay="0"/>
                                  </p:stCondLst>
                                  <p:childTnLst>
                                    <p:animEffect transition="out" filter="fade">
                                      <p:cBhvr>
                                        <p:cTn id="400" dur="1000"/>
                                        <p:tgtEl>
                                          <p:spTgt spid="35"/>
                                        </p:tgtEl>
                                      </p:cBhvr>
                                    </p:animEffect>
                                    <p:anim calcmode="lin" valueType="num">
                                      <p:cBhvr>
                                        <p:cTn id="401" dur="1000"/>
                                        <p:tgtEl>
                                          <p:spTgt spid="35"/>
                                        </p:tgtEl>
                                        <p:attrNameLst>
                                          <p:attrName>ppt_x</p:attrName>
                                        </p:attrNameLst>
                                      </p:cBhvr>
                                      <p:tavLst>
                                        <p:tav tm="0">
                                          <p:val>
                                            <p:strVal val="ppt_x"/>
                                          </p:val>
                                        </p:tav>
                                        <p:tav tm="100000">
                                          <p:val>
                                            <p:strVal val="ppt_x"/>
                                          </p:val>
                                        </p:tav>
                                      </p:tavLst>
                                    </p:anim>
                                    <p:anim calcmode="lin" valueType="num">
                                      <p:cBhvr>
                                        <p:cTn id="402" dur="100" decel="100000"/>
                                        <p:tgtEl>
                                          <p:spTgt spid="35"/>
                                        </p:tgtEl>
                                        <p:attrNameLst>
                                          <p:attrName>ppt_y</p:attrName>
                                        </p:attrNameLst>
                                      </p:cBhvr>
                                      <p:tavLst>
                                        <p:tav tm="0">
                                          <p:val>
                                            <p:strVal val="ppt_y"/>
                                          </p:val>
                                        </p:tav>
                                        <p:tav tm="100000">
                                          <p:val>
                                            <p:strVal val="ppt_y-.03"/>
                                          </p:val>
                                        </p:tav>
                                      </p:tavLst>
                                    </p:anim>
                                    <p:anim calcmode="lin" valueType="num">
                                      <p:cBhvr>
                                        <p:cTn id="403" dur="900" accel="100000">
                                          <p:stCondLst>
                                            <p:cond delay="100"/>
                                          </p:stCondLst>
                                        </p:cTn>
                                        <p:tgtEl>
                                          <p:spTgt spid="35"/>
                                        </p:tgtEl>
                                        <p:attrNameLst>
                                          <p:attrName>ppt_y</p:attrName>
                                        </p:attrNameLst>
                                      </p:cBhvr>
                                      <p:tavLst>
                                        <p:tav tm="0">
                                          <p:val>
                                            <p:strVal val="ppt_y"/>
                                          </p:val>
                                        </p:tav>
                                        <p:tav tm="100000">
                                          <p:val>
                                            <p:strVal val="ppt_y+1"/>
                                          </p:val>
                                        </p:tav>
                                      </p:tavLst>
                                    </p:anim>
                                    <p:set>
                                      <p:cBhvr>
                                        <p:cTn id="404" dur="1" fill="hold">
                                          <p:stCondLst>
                                            <p:cond delay="999"/>
                                          </p:stCondLst>
                                        </p:cTn>
                                        <p:tgtEl>
                                          <p:spTgt spid="35"/>
                                        </p:tgtEl>
                                        <p:attrNameLst>
                                          <p:attrName>style.visibility</p:attrName>
                                        </p:attrNameLst>
                                      </p:cBhvr>
                                      <p:to>
                                        <p:strVal val="hidden"/>
                                      </p:to>
                                    </p:set>
                                  </p:childTnLst>
                                </p:cTn>
                              </p:par>
                              <p:par>
                                <p:cTn id="405" presetID="37" presetClass="exit" presetSubtype="0" fill="hold" grpId="1" nodeType="withEffect">
                                  <p:stCondLst>
                                    <p:cond delay="0"/>
                                  </p:stCondLst>
                                  <p:childTnLst>
                                    <p:animEffect transition="out" filter="fade">
                                      <p:cBhvr>
                                        <p:cTn id="406" dur="1000"/>
                                        <p:tgtEl>
                                          <p:spTgt spid="28"/>
                                        </p:tgtEl>
                                      </p:cBhvr>
                                    </p:animEffect>
                                    <p:anim calcmode="lin" valueType="num">
                                      <p:cBhvr>
                                        <p:cTn id="407" dur="1000"/>
                                        <p:tgtEl>
                                          <p:spTgt spid="28"/>
                                        </p:tgtEl>
                                        <p:attrNameLst>
                                          <p:attrName>ppt_x</p:attrName>
                                        </p:attrNameLst>
                                      </p:cBhvr>
                                      <p:tavLst>
                                        <p:tav tm="0">
                                          <p:val>
                                            <p:strVal val="ppt_x"/>
                                          </p:val>
                                        </p:tav>
                                        <p:tav tm="100000">
                                          <p:val>
                                            <p:strVal val="ppt_x"/>
                                          </p:val>
                                        </p:tav>
                                      </p:tavLst>
                                    </p:anim>
                                    <p:anim calcmode="lin" valueType="num">
                                      <p:cBhvr>
                                        <p:cTn id="408" dur="100" decel="100000"/>
                                        <p:tgtEl>
                                          <p:spTgt spid="28"/>
                                        </p:tgtEl>
                                        <p:attrNameLst>
                                          <p:attrName>ppt_y</p:attrName>
                                        </p:attrNameLst>
                                      </p:cBhvr>
                                      <p:tavLst>
                                        <p:tav tm="0">
                                          <p:val>
                                            <p:strVal val="ppt_y"/>
                                          </p:val>
                                        </p:tav>
                                        <p:tav tm="100000">
                                          <p:val>
                                            <p:strVal val="ppt_y-.03"/>
                                          </p:val>
                                        </p:tav>
                                      </p:tavLst>
                                    </p:anim>
                                    <p:anim calcmode="lin" valueType="num">
                                      <p:cBhvr>
                                        <p:cTn id="409" dur="900" accel="100000">
                                          <p:stCondLst>
                                            <p:cond delay="100"/>
                                          </p:stCondLst>
                                        </p:cTn>
                                        <p:tgtEl>
                                          <p:spTgt spid="28"/>
                                        </p:tgtEl>
                                        <p:attrNameLst>
                                          <p:attrName>ppt_y</p:attrName>
                                        </p:attrNameLst>
                                      </p:cBhvr>
                                      <p:tavLst>
                                        <p:tav tm="0">
                                          <p:val>
                                            <p:strVal val="ppt_y"/>
                                          </p:val>
                                        </p:tav>
                                        <p:tav tm="100000">
                                          <p:val>
                                            <p:strVal val="ppt_y+1"/>
                                          </p:val>
                                        </p:tav>
                                      </p:tavLst>
                                    </p:anim>
                                    <p:set>
                                      <p:cBhvr>
                                        <p:cTn id="410" dur="1" fill="hold">
                                          <p:stCondLst>
                                            <p:cond delay="999"/>
                                          </p:stCondLst>
                                        </p:cTn>
                                        <p:tgtEl>
                                          <p:spTgt spid="28"/>
                                        </p:tgtEl>
                                        <p:attrNameLst>
                                          <p:attrName>style.visibility</p:attrName>
                                        </p:attrNameLst>
                                      </p:cBhvr>
                                      <p:to>
                                        <p:strVal val="hidden"/>
                                      </p:to>
                                    </p:set>
                                  </p:childTnLst>
                                </p:cTn>
                              </p:par>
                              <p:par>
                                <p:cTn id="411" presetID="37" presetClass="exit" presetSubtype="0" fill="hold" grpId="1" nodeType="withEffect">
                                  <p:stCondLst>
                                    <p:cond delay="0"/>
                                  </p:stCondLst>
                                  <p:childTnLst>
                                    <p:animEffect transition="out" filter="fade">
                                      <p:cBhvr>
                                        <p:cTn id="412" dur="1000"/>
                                        <p:tgtEl>
                                          <p:spTgt spid="32"/>
                                        </p:tgtEl>
                                      </p:cBhvr>
                                    </p:animEffect>
                                    <p:anim calcmode="lin" valueType="num">
                                      <p:cBhvr>
                                        <p:cTn id="413" dur="1000"/>
                                        <p:tgtEl>
                                          <p:spTgt spid="32"/>
                                        </p:tgtEl>
                                        <p:attrNameLst>
                                          <p:attrName>ppt_x</p:attrName>
                                        </p:attrNameLst>
                                      </p:cBhvr>
                                      <p:tavLst>
                                        <p:tav tm="0">
                                          <p:val>
                                            <p:strVal val="ppt_x"/>
                                          </p:val>
                                        </p:tav>
                                        <p:tav tm="100000">
                                          <p:val>
                                            <p:strVal val="ppt_x"/>
                                          </p:val>
                                        </p:tav>
                                      </p:tavLst>
                                    </p:anim>
                                    <p:anim calcmode="lin" valueType="num">
                                      <p:cBhvr>
                                        <p:cTn id="414" dur="100" decel="100000"/>
                                        <p:tgtEl>
                                          <p:spTgt spid="32"/>
                                        </p:tgtEl>
                                        <p:attrNameLst>
                                          <p:attrName>ppt_y</p:attrName>
                                        </p:attrNameLst>
                                      </p:cBhvr>
                                      <p:tavLst>
                                        <p:tav tm="0">
                                          <p:val>
                                            <p:strVal val="ppt_y"/>
                                          </p:val>
                                        </p:tav>
                                        <p:tav tm="100000">
                                          <p:val>
                                            <p:strVal val="ppt_y-.03"/>
                                          </p:val>
                                        </p:tav>
                                      </p:tavLst>
                                    </p:anim>
                                    <p:anim calcmode="lin" valueType="num">
                                      <p:cBhvr>
                                        <p:cTn id="415" dur="900" accel="100000">
                                          <p:stCondLst>
                                            <p:cond delay="100"/>
                                          </p:stCondLst>
                                        </p:cTn>
                                        <p:tgtEl>
                                          <p:spTgt spid="32"/>
                                        </p:tgtEl>
                                        <p:attrNameLst>
                                          <p:attrName>ppt_y</p:attrName>
                                        </p:attrNameLst>
                                      </p:cBhvr>
                                      <p:tavLst>
                                        <p:tav tm="0">
                                          <p:val>
                                            <p:strVal val="ppt_y"/>
                                          </p:val>
                                        </p:tav>
                                        <p:tav tm="100000">
                                          <p:val>
                                            <p:strVal val="ppt_y+1"/>
                                          </p:val>
                                        </p:tav>
                                      </p:tavLst>
                                    </p:anim>
                                    <p:set>
                                      <p:cBhvr>
                                        <p:cTn id="416" dur="1" fill="hold">
                                          <p:stCondLst>
                                            <p:cond delay="999"/>
                                          </p:stCondLst>
                                        </p:cTn>
                                        <p:tgtEl>
                                          <p:spTgt spid="32"/>
                                        </p:tgtEl>
                                        <p:attrNameLst>
                                          <p:attrName>style.visibility</p:attrName>
                                        </p:attrNameLst>
                                      </p:cBhvr>
                                      <p:to>
                                        <p:strVal val="hidden"/>
                                      </p:to>
                                    </p:set>
                                  </p:childTnLst>
                                </p:cTn>
                              </p:par>
                              <p:par>
                                <p:cTn id="417" presetID="37" presetClass="exit" presetSubtype="0" fill="hold" grpId="1" nodeType="withEffect">
                                  <p:stCondLst>
                                    <p:cond delay="0"/>
                                  </p:stCondLst>
                                  <p:childTnLst>
                                    <p:animEffect transition="out" filter="fade">
                                      <p:cBhvr>
                                        <p:cTn id="418" dur="1000"/>
                                        <p:tgtEl>
                                          <p:spTgt spid="38"/>
                                        </p:tgtEl>
                                      </p:cBhvr>
                                    </p:animEffect>
                                    <p:anim calcmode="lin" valueType="num">
                                      <p:cBhvr>
                                        <p:cTn id="419" dur="1000"/>
                                        <p:tgtEl>
                                          <p:spTgt spid="38"/>
                                        </p:tgtEl>
                                        <p:attrNameLst>
                                          <p:attrName>ppt_x</p:attrName>
                                        </p:attrNameLst>
                                      </p:cBhvr>
                                      <p:tavLst>
                                        <p:tav tm="0">
                                          <p:val>
                                            <p:strVal val="ppt_x"/>
                                          </p:val>
                                        </p:tav>
                                        <p:tav tm="100000">
                                          <p:val>
                                            <p:strVal val="ppt_x"/>
                                          </p:val>
                                        </p:tav>
                                      </p:tavLst>
                                    </p:anim>
                                    <p:anim calcmode="lin" valueType="num">
                                      <p:cBhvr>
                                        <p:cTn id="420" dur="100" decel="100000"/>
                                        <p:tgtEl>
                                          <p:spTgt spid="38"/>
                                        </p:tgtEl>
                                        <p:attrNameLst>
                                          <p:attrName>ppt_y</p:attrName>
                                        </p:attrNameLst>
                                      </p:cBhvr>
                                      <p:tavLst>
                                        <p:tav tm="0">
                                          <p:val>
                                            <p:strVal val="ppt_y"/>
                                          </p:val>
                                        </p:tav>
                                        <p:tav tm="100000">
                                          <p:val>
                                            <p:strVal val="ppt_y-.03"/>
                                          </p:val>
                                        </p:tav>
                                      </p:tavLst>
                                    </p:anim>
                                    <p:anim calcmode="lin" valueType="num">
                                      <p:cBhvr>
                                        <p:cTn id="421" dur="900" accel="100000">
                                          <p:stCondLst>
                                            <p:cond delay="100"/>
                                          </p:stCondLst>
                                        </p:cTn>
                                        <p:tgtEl>
                                          <p:spTgt spid="38"/>
                                        </p:tgtEl>
                                        <p:attrNameLst>
                                          <p:attrName>ppt_y</p:attrName>
                                        </p:attrNameLst>
                                      </p:cBhvr>
                                      <p:tavLst>
                                        <p:tav tm="0">
                                          <p:val>
                                            <p:strVal val="ppt_y"/>
                                          </p:val>
                                        </p:tav>
                                        <p:tav tm="100000">
                                          <p:val>
                                            <p:strVal val="ppt_y+1"/>
                                          </p:val>
                                        </p:tav>
                                      </p:tavLst>
                                    </p:anim>
                                    <p:set>
                                      <p:cBhvr>
                                        <p:cTn id="422" dur="1" fill="hold">
                                          <p:stCondLst>
                                            <p:cond delay="999"/>
                                          </p:stCondLst>
                                        </p:cTn>
                                        <p:tgtEl>
                                          <p:spTgt spid="38"/>
                                        </p:tgtEl>
                                        <p:attrNameLst>
                                          <p:attrName>style.visibility</p:attrName>
                                        </p:attrNameLst>
                                      </p:cBhvr>
                                      <p:to>
                                        <p:strVal val="hidden"/>
                                      </p:to>
                                    </p:set>
                                  </p:childTnLst>
                                </p:cTn>
                              </p:par>
                            </p:childTnLst>
                          </p:cTn>
                        </p:par>
                        <p:par>
                          <p:cTn id="423" fill="hold">
                            <p:stCondLst>
                              <p:cond delay="1000"/>
                            </p:stCondLst>
                            <p:childTnLst>
                              <p:par>
                                <p:cTn id="424" presetID="1" presetClass="entr" presetSubtype="0" fill="hold" grpId="0" nodeType="afterEffect">
                                  <p:stCondLst>
                                    <p:cond delay="0"/>
                                  </p:stCondLst>
                                  <p:childTnLst>
                                    <p:set>
                                      <p:cBhvr>
                                        <p:cTn id="425" dur="1" fill="hold">
                                          <p:stCondLst>
                                            <p:cond delay="0"/>
                                          </p:stCondLst>
                                        </p:cTn>
                                        <p:tgtEl>
                                          <p:spTgt spid="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1" grpId="0" animBg="1"/>
      <p:bldP spid="11" grpId="1" animBg="1"/>
      <p:bldP spid="2" grpId="0" animBg="1"/>
      <p:bldP spid="2" grpId="1" animBg="1"/>
      <p:bldP spid="15" grpId="0" animBg="1"/>
      <p:bldP spid="15" grpId="1" animBg="1"/>
      <p:bldP spid="18" grpId="0" animBg="1"/>
      <p:bldP spid="18" grpId="1" animBg="1"/>
      <p:bldP spid="19" grpId="0" animBg="1"/>
      <p:bldP spid="19" grpId="1" animBg="1"/>
      <p:bldP spid="20" grpId="0" animBg="1"/>
      <p:bldP spid="20" grpId="1" animBg="1"/>
      <p:bldP spid="21" grpId="0" animBg="1"/>
      <p:bldP spid="21"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P spid="35" grpId="0" animBg="1"/>
      <p:bldP spid="35" grpId="1" animBg="1"/>
      <p:bldP spid="37" grpId="0" animBg="1"/>
      <p:bldP spid="37" grpId="1" animBg="1"/>
      <p:bldP spid="38" grpId="0" animBg="1"/>
      <p:bldP spid="38" grpId="1" animBg="1"/>
      <p:bldP spid="39" grpId="0" animBg="1"/>
      <p:bldP spid="39" grpId="1" animBg="1"/>
      <p:bldP spid="40" grpId="0" animBg="1"/>
      <p:bldP spid="40" grpId="1" animBg="1"/>
      <p:bldP spid="41" grpId="0" animBg="1"/>
      <p:bldP spid="41" grpId="1" animBg="1"/>
      <p:bldP spid="14339" grpId="0" animBg="1"/>
      <p:bldP spid="14339" grpId="1" animBg="1"/>
      <p:bldP spid="42" grpId="0"/>
      <p:bldP spid="42" grpId="1"/>
      <p:bldP spid="2049" grpId="0" animBg="1"/>
      <p:bldP spid="2049" grpId="1" animBg="1"/>
      <p:bldP spid="4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Список литературы:</a:t>
            </a:r>
            <a:endParaRPr lang="ru-RU" dirty="0"/>
          </a:p>
        </p:txBody>
      </p:sp>
      <p:sp>
        <p:nvSpPr>
          <p:cNvPr id="3" name="Содержимое 2"/>
          <p:cNvSpPr>
            <a:spLocks noGrp="1"/>
          </p:cNvSpPr>
          <p:nvPr>
            <p:ph idx="1"/>
          </p:nvPr>
        </p:nvSpPr>
        <p:spPr/>
        <p:txBody>
          <a:bodyPr>
            <a:normAutofit fontScale="55000" lnSpcReduction="20000"/>
          </a:bodyPr>
          <a:lstStyle/>
          <a:p>
            <a:pPr lvl="0"/>
            <a:r>
              <a:rPr lang="ru-RU" b="1" dirty="0" smtClean="0"/>
              <a:t>Барская. Н. А. «Сюжеты и образы древнерусской живописи» Москва «</a:t>
            </a:r>
            <a:r>
              <a:rPr lang="ru-RU" b="1" dirty="0" err="1" smtClean="0"/>
              <a:t>Просвящение</a:t>
            </a:r>
            <a:r>
              <a:rPr lang="ru-RU" b="1" dirty="0" smtClean="0"/>
              <a:t>»,1993.</a:t>
            </a:r>
            <a:endParaRPr lang="en-US" dirty="0" smtClean="0"/>
          </a:p>
          <a:p>
            <a:pPr lvl="0"/>
            <a:r>
              <a:rPr lang="ru-RU" b="1" i="1" dirty="0" smtClean="0"/>
              <a:t> Бескровный. Л.Г. Отечественная война 1812 года. - М.: изд-во АН СССР, 1962.</a:t>
            </a:r>
            <a:endParaRPr lang="en-US" dirty="0" smtClean="0"/>
          </a:p>
          <a:p>
            <a:pPr lvl="0"/>
            <a:r>
              <a:rPr lang="ru-RU" b="1" i="1" dirty="0" smtClean="0"/>
              <a:t> Богданов Л. П. Русская армия в 1812 г. Организация, управление, вооружение. - М.: Воениздат, 1979.</a:t>
            </a:r>
            <a:r>
              <a:rPr lang="ru-RU" b="1" dirty="0" smtClean="0"/>
              <a:t> </a:t>
            </a:r>
            <a:endParaRPr lang="en-US" dirty="0" smtClean="0"/>
          </a:p>
          <a:p>
            <a:pPr lvl="0"/>
            <a:r>
              <a:rPr lang="ru-RU" b="1" dirty="0" smtClean="0"/>
              <a:t> </a:t>
            </a:r>
            <a:r>
              <a:rPr lang="ru-RU" b="1" i="1" dirty="0" smtClean="0"/>
              <a:t>Гусаров А.Ю.</a:t>
            </a:r>
            <a:r>
              <a:rPr lang="ru-RU" b="1" dirty="0" smtClean="0"/>
              <a:t> «Памятники воинской славы Петербурга»  , 2010. </a:t>
            </a:r>
            <a:endParaRPr lang="en-US" dirty="0" smtClean="0"/>
          </a:p>
          <a:p>
            <a:pPr lvl="0"/>
            <a:r>
              <a:rPr lang="ru-RU" b="1" dirty="0" smtClean="0"/>
              <a:t>Дмитриева. Е.В «Мировая  художественная культура России» С – П. : Корона принт,2007.</a:t>
            </a:r>
            <a:endParaRPr lang="en-US" dirty="0" smtClean="0"/>
          </a:p>
          <a:p>
            <a:pPr lvl="0"/>
            <a:r>
              <a:rPr lang="ru-RU" b="1" i="1" dirty="0" smtClean="0"/>
              <a:t>Жилин П.А. Отечественная война 1812 года. - М.: Наука, 1988.</a:t>
            </a:r>
            <a:r>
              <a:rPr lang="ru-RU" b="1" dirty="0" smtClean="0"/>
              <a:t>  </a:t>
            </a:r>
            <a:endParaRPr lang="en-US" dirty="0" smtClean="0"/>
          </a:p>
          <a:p>
            <a:pPr lvl="0"/>
            <a:r>
              <a:rPr lang="ru-RU" b="1" i="1" dirty="0" smtClean="0"/>
              <a:t>Орлик О. В. «Гроза двенадцатого года…». - М. Просвещение, 1987. </a:t>
            </a:r>
            <a:endParaRPr lang="en-US" dirty="0" smtClean="0"/>
          </a:p>
          <a:p>
            <a:pPr lvl="0"/>
            <a:r>
              <a:rPr lang="ru-RU" b="1" i="1" dirty="0" smtClean="0"/>
              <a:t>Кириченко, Е. И.</a:t>
            </a:r>
            <a:r>
              <a:rPr lang="ru-RU" b="1" dirty="0" smtClean="0"/>
              <a:t> Храм Христа Спасителя в Москве. История проектирования и создания собора. Страницы жизни и гибели 1813-1931. Сост. Г. А. Иванова. М. 1992.</a:t>
            </a:r>
            <a:endParaRPr lang="en-US" dirty="0" smtClean="0"/>
          </a:p>
          <a:p>
            <a:pPr lvl="0"/>
            <a:r>
              <a:rPr lang="ru-RU" b="1" dirty="0" smtClean="0"/>
              <a:t>Монахов. Л.А. «Путеводитель по Музею - панораме «Бородинская битва» ИФ «СОРЕК - ПОЛИГРАФИЯ»,2004.</a:t>
            </a:r>
            <a:r>
              <a:rPr lang="ru-RU" b="1" i="1" dirty="0" smtClean="0"/>
              <a:t> </a:t>
            </a:r>
            <a:endParaRPr lang="en-US" dirty="0" smtClean="0"/>
          </a:p>
          <a:p>
            <a:pPr lvl="0"/>
            <a:r>
              <a:rPr lang="ru-RU" b="1" i="1" dirty="0" smtClean="0"/>
              <a:t>Никитин Н. П.</a:t>
            </a:r>
            <a:r>
              <a:rPr lang="ru-RU" b="1" dirty="0" smtClean="0"/>
              <a:t> «Огюст </a:t>
            </a:r>
            <a:r>
              <a:rPr lang="ru-RU" b="1" dirty="0" err="1" smtClean="0"/>
              <a:t>Монферран</a:t>
            </a:r>
            <a:r>
              <a:rPr lang="ru-RU" b="1" dirty="0" smtClean="0"/>
              <a:t> , Проектирование и строительство Исаакиевского собора и Александровской колонны»  — Ленинград, 1939</a:t>
            </a:r>
            <a:endParaRPr lang="en-US" dirty="0" smtClean="0"/>
          </a:p>
          <a:p>
            <a:pPr lvl="0"/>
            <a:r>
              <a:rPr lang="ru-RU" b="1" i="1" dirty="0" smtClean="0"/>
              <a:t> Орлик О. В. «Гроза двенадцатого года…». - М. Просвещение, 1987. </a:t>
            </a:r>
            <a:endParaRPr lang="en-US" dirty="0" smtClean="0"/>
          </a:p>
          <a:p>
            <a:pPr lvl="0"/>
            <a:r>
              <a:rPr lang="ru-RU" b="1" i="1" dirty="0" smtClean="0"/>
              <a:t>Раскин А. Г.</a:t>
            </a:r>
            <a:r>
              <a:rPr lang="ru-RU" b="1" dirty="0" smtClean="0"/>
              <a:t> «Триумфальные арки»— « </a:t>
            </a:r>
            <a:r>
              <a:rPr lang="ru-RU" b="1" dirty="0" err="1" smtClean="0"/>
              <a:t>Лениздат</a:t>
            </a:r>
            <a:r>
              <a:rPr lang="ru-RU" b="1" dirty="0" smtClean="0"/>
              <a:t>», 1977.</a:t>
            </a:r>
            <a:r>
              <a:rPr lang="en-US" b="1" dirty="0" smtClean="0"/>
              <a:t> </a:t>
            </a:r>
            <a:r>
              <a:rPr lang="ru-RU" b="1" dirty="0" err="1" smtClean="0"/>
              <a:t>Холодковский</a:t>
            </a:r>
            <a:r>
              <a:rPr lang="ru-RU" b="1" dirty="0" smtClean="0"/>
              <a:t>. Н.Н. «Нумизматические памятники Отечественной войны. Описание медалей и жетонов 1812-1912 гг.» «ОЛМА-ПРЕСС», 2000.</a:t>
            </a:r>
            <a:endParaRPr lang="en-US" b="1" dirty="0" smtClean="0"/>
          </a:p>
          <a:p>
            <a:pPr>
              <a:buNone/>
            </a:pPr>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28596" y="500042"/>
            <a:ext cx="8229600" cy="1828800"/>
          </a:xfrm>
        </p:spPr>
        <p:txBody>
          <a:bodyPr>
            <a:normAutofit/>
          </a:bodyPr>
          <a:lstStyle/>
          <a:p>
            <a:r>
              <a:rPr lang="ru-RU" sz="3600" dirty="0" smtClean="0"/>
              <a:t>Война 1812 года  в архитектуре , медальерном искусстве и  живописи.</a:t>
            </a:r>
            <a:endParaRPr lang="ru-RU" sz="3600" dirty="0"/>
          </a:p>
        </p:txBody>
      </p:sp>
      <p:sp>
        <p:nvSpPr>
          <p:cNvPr id="3" name="Подзаголовок 2"/>
          <p:cNvSpPr>
            <a:spLocks noGrp="1"/>
          </p:cNvSpPr>
          <p:nvPr>
            <p:ph type="subTitle" idx="1"/>
          </p:nvPr>
        </p:nvSpPr>
        <p:spPr/>
        <p:txBody>
          <a:bodyPr>
            <a:normAutofit/>
          </a:bodyPr>
          <a:lstStyle/>
          <a:p>
            <a:pPr algn="r"/>
            <a:r>
              <a:rPr lang="ru-RU" sz="1800" dirty="0" smtClean="0"/>
              <a:t>Искусство и история </a:t>
            </a:r>
          </a:p>
          <a:p>
            <a:pPr algn="r"/>
            <a:r>
              <a:rPr lang="ru-RU" sz="1800" dirty="0" smtClean="0"/>
              <a:t>Идут рука об руку,</a:t>
            </a:r>
          </a:p>
          <a:p>
            <a:pPr algn="r"/>
            <a:r>
              <a:rPr lang="ru-RU" sz="1800" dirty="0" smtClean="0"/>
              <a:t>Без одного другого не будет…</a:t>
            </a:r>
          </a:p>
          <a:p>
            <a:pPr algn="r"/>
            <a:r>
              <a:rPr lang="ru-RU" sz="1800" dirty="0" smtClean="0"/>
              <a:t>                       Н. </a:t>
            </a:r>
            <a:r>
              <a:rPr lang="ru-RU" sz="1800" dirty="0" err="1" smtClean="0"/>
              <a:t>Новосельский</a:t>
            </a:r>
            <a:r>
              <a:rPr lang="ru-RU" sz="1800" dirty="0" smtClean="0"/>
              <a:t>.</a:t>
            </a:r>
            <a:endParaRPr lang="ru-RU" sz="1800" dirty="0"/>
          </a:p>
        </p:txBody>
      </p:sp>
      <p:pic>
        <p:nvPicPr>
          <p:cNvPr id="24578" name="Picture 2" descr="Картинка 28 из 89">
            <a:hlinkClick r:id="rId2"/>
          </p:cNvPr>
          <p:cNvPicPr>
            <a:picLocks noChangeAspect="1" noChangeArrowheads="1"/>
          </p:cNvPicPr>
          <p:nvPr/>
        </p:nvPicPr>
        <p:blipFill>
          <a:blip r:embed="rId3" cstate="email"/>
          <a:srcRect/>
          <a:stretch>
            <a:fillRect/>
          </a:stretch>
        </p:blipFill>
        <p:spPr bwMode="auto">
          <a:xfrm>
            <a:off x="714348" y="2500306"/>
            <a:ext cx="2808312" cy="360040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Цели и задачи:</a:t>
            </a:r>
            <a:endParaRPr lang="ru-RU" dirty="0"/>
          </a:p>
        </p:txBody>
      </p:sp>
      <p:sp>
        <p:nvSpPr>
          <p:cNvPr id="3" name="Содержимое 2"/>
          <p:cNvSpPr>
            <a:spLocks noGrp="1"/>
          </p:cNvSpPr>
          <p:nvPr>
            <p:ph idx="1"/>
          </p:nvPr>
        </p:nvSpPr>
        <p:spPr/>
        <p:txBody>
          <a:bodyPr>
            <a:normAutofit fontScale="77500" lnSpcReduction="20000"/>
          </a:bodyPr>
          <a:lstStyle/>
          <a:p>
            <a:pPr>
              <a:buNone/>
            </a:pPr>
            <a:r>
              <a:rPr lang="en-US" dirty="0" smtClean="0"/>
              <a:t> </a:t>
            </a:r>
          </a:p>
          <a:p>
            <a:pPr lvl="0"/>
            <a:r>
              <a:rPr lang="ru-RU" dirty="0" smtClean="0"/>
              <a:t>Узнать, что из себя представляет медальерное искусство, и в честь каких исторических событий они были отчеканены.</a:t>
            </a:r>
            <a:endParaRPr lang="en-US" dirty="0" smtClean="0"/>
          </a:p>
          <a:p>
            <a:pPr lvl="0"/>
            <a:r>
              <a:rPr lang="ru-RU" dirty="0" smtClean="0"/>
              <a:t>Познакомиться с канонами построения триумфальных арок; в честь каких исторических событий были воздвигнуты и где они находятся.</a:t>
            </a:r>
            <a:endParaRPr lang="en-US" dirty="0" smtClean="0"/>
          </a:p>
          <a:p>
            <a:pPr lvl="0"/>
            <a:r>
              <a:rPr lang="ru-RU" dirty="0" smtClean="0"/>
              <a:t>Познакомиться с историей создания и воссоздания Храма Христа Спасителя, подробнее изучить внешнее и внутреннее убранство Храма.</a:t>
            </a:r>
            <a:endParaRPr lang="en-US" dirty="0" smtClean="0"/>
          </a:p>
          <a:p>
            <a:pPr lvl="0"/>
            <a:r>
              <a:rPr lang="ru-RU" dirty="0" smtClean="0"/>
              <a:t>Ознакомиться с фрагментами полотна Бородинской панорамы, изучить экспонаты, представленные в музее, понять уникальность такого искусства, которое создавал </a:t>
            </a:r>
            <a:r>
              <a:rPr lang="ru-RU" dirty="0" err="1" smtClean="0"/>
              <a:t>А.Рубо</a:t>
            </a:r>
            <a:r>
              <a:rPr lang="ru-RU" dirty="0" smtClean="0"/>
              <a:t>.</a:t>
            </a:r>
            <a:endParaRPr lang="en-US" dirty="0" smtClean="0"/>
          </a:p>
          <a:p>
            <a:pPr lvl="0"/>
            <a:r>
              <a:rPr lang="ru-RU" dirty="0" smtClean="0"/>
              <a:t>Сопоставить колонны, воздвигнутые в честь военных побед, подробнее изучить создание Александровской колонны.</a:t>
            </a:r>
            <a:endParaRPr lang="en-US" dirty="0" smtClean="0"/>
          </a:p>
          <a:p>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Горизонтальный свиток 6">
            <a:hlinkClick r:id="rId2" action="ppaction://hlinksldjump"/>
          </p:cNvPr>
          <p:cNvSpPr/>
          <p:nvPr/>
        </p:nvSpPr>
        <p:spPr>
          <a:xfrm>
            <a:off x="3428992" y="2500306"/>
            <a:ext cx="2500330" cy="1643074"/>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ru-RU" dirty="0" smtClean="0">
                <a:solidFill>
                  <a:schemeClr val="bg1"/>
                </a:solidFill>
              </a:rPr>
              <a:t>Храм Христа Спасителя</a:t>
            </a:r>
            <a:endParaRPr lang="ru-RU" dirty="0">
              <a:solidFill>
                <a:schemeClr val="bg1"/>
              </a:solidFill>
            </a:endParaRPr>
          </a:p>
        </p:txBody>
      </p:sp>
      <p:sp>
        <p:nvSpPr>
          <p:cNvPr id="9" name="Лента лицом вверх 8">
            <a:hlinkClick r:id="rId3" action="ppaction://hlinksldjump"/>
          </p:cNvPr>
          <p:cNvSpPr/>
          <p:nvPr/>
        </p:nvSpPr>
        <p:spPr>
          <a:xfrm>
            <a:off x="500034" y="4643446"/>
            <a:ext cx="3571900" cy="1285884"/>
          </a:xfrm>
          <a:prstGeom prst="ribbon2">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ru-RU" dirty="0" smtClean="0">
                <a:solidFill>
                  <a:schemeClr val="bg1"/>
                </a:solidFill>
              </a:rPr>
              <a:t>Триумфальные арки</a:t>
            </a:r>
            <a:endParaRPr lang="ru-RU" dirty="0"/>
          </a:p>
        </p:txBody>
      </p:sp>
      <p:sp>
        <p:nvSpPr>
          <p:cNvPr id="10" name="Лента лицом вниз 9">
            <a:hlinkClick r:id="" action="ppaction://noaction"/>
          </p:cNvPr>
          <p:cNvSpPr/>
          <p:nvPr/>
        </p:nvSpPr>
        <p:spPr>
          <a:xfrm>
            <a:off x="571472" y="1000108"/>
            <a:ext cx="3286148" cy="1214446"/>
          </a:xfrm>
          <a:prstGeom prst="ribbon">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ru-RU" dirty="0" smtClean="0">
                <a:solidFill>
                  <a:schemeClr val="bg1"/>
                </a:solidFill>
              </a:rPr>
              <a:t>Медальоны</a:t>
            </a:r>
            <a:endParaRPr lang="ru-RU" dirty="0"/>
          </a:p>
        </p:txBody>
      </p:sp>
      <p:sp>
        <p:nvSpPr>
          <p:cNvPr id="12" name="Лента лицом вниз 11">
            <a:hlinkClick r:id="rId4" action="ppaction://hlinksldjump"/>
          </p:cNvPr>
          <p:cNvSpPr/>
          <p:nvPr/>
        </p:nvSpPr>
        <p:spPr>
          <a:xfrm>
            <a:off x="5286380" y="1000108"/>
            <a:ext cx="3357586" cy="1214446"/>
          </a:xfrm>
          <a:prstGeom prst="ribbon">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ru-RU" dirty="0" smtClean="0">
                <a:solidFill>
                  <a:schemeClr val="bg1"/>
                </a:solidFill>
              </a:rPr>
              <a:t>Бородинская панорама</a:t>
            </a:r>
            <a:endParaRPr lang="ru-RU" dirty="0"/>
          </a:p>
        </p:txBody>
      </p:sp>
      <p:sp>
        <p:nvSpPr>
          <p:cNvPr id="13" name="Лента лицом вверх 12">
            <a:hlinkClick r:id="rId5" action="ppaction://hlinksldjump"/>
          </p:cNvPr>
          <p:cNvSpPr/>
          <p:nvPr/>
        </p:nvSpPr>
        <p:spPr>
          <a:xfrm>
            <a:off x="5072066" y="4643446"/>
            <a:ext cx="3786182" cy="1285884"/>
          </a:xfrm>
          <a:prstGeom prst="ribbon2">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ru-RU" dirty="0" smtClean="0">
                <a:solidFill>
                  <a:schemeClr val="bg1"/>
                </a:solidFill>
              </a:rPr>
              <a:t>Александровская колонна</a:t>
            </a:r>
            <a:endParaRPr lang="ru-RU" dirty="0">
              <a:solidFill>
                <a:schemeClr val="bg1"/>
              </a:solidFill>
            </a:endParaRPr>
          </a:p>
        </p:txBody>
      </p:sp>
      <p:sp>
        <p:nvSpPr>
          <p:cNvPr id="19" name="Нашивка 18">
            <a:hlinkClick r:id="rId6" action="ppaction://hlinksldjump"/>
          </p:cNvPr>
          <p:cNvSpPr/>
          <p:nvPr/>
        </p:nvSpPr>
        <p:spPr>
          <a:xfrm>
            <a:off x="8143900" y="2714620"/>
            <a:ext cx="642942" cy="1214446"/>
          </a:xfrm>
          <a:prstGeom prst="chevron">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ru-RU">
              <a:solidFill>
                <a:schemeClr val="tx1"/>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438400" y="1600200"/>
            <a:ext cx="4267200" cy="1600200"/>
          </a:xfrm>
          <a:prstGeom prst="leftArrow">
            <a:avLst/>
          </a:prstGeom>
        </p:spPr>
        <p:style>
          <a:lnRef idx="1">
            <a:schemeClr val="dk1"/>
          </a:lnRef>
          <a:fillRef idx="2">
            <a:schemeClr val="dk1"/>
          </a:fillRef>
          <a:effectRef idx="1">
            <a:schemeClr val="dk1"/>
          </a:effectRef>
          <a:fontRef idx="minor">
            <a:schemeClr val="dk1"/>
          </a:fontRef>
        </p:style>
        <p:txBody>
          <a:bodyPr>
            <a:noAutofit/>
          </a:bodyPr>
          <a:lstStyle/>
          <a:p>
            <a:r>
              <a:rPr lang="ru-RU" sz="1100" dirty="0" smtClean="0"/>
              <a:t>.</a:t>
            </a:r>
            <a:br>
              <a:rPr lang="ru-RU" sz="1100" dirty="0" smtClean="0"/>
            </a:br>
            <a:r>
              <a:rPr lang="ru-RU" sz="1200" cap="none" dirty="0" err="1" smtClean="0">
                <a:solidFill>
                  <a:schemeClr val="bg1">
                    <a:lumMod val="95000"/>
                    <a:lumOff val="5000"/>
                  </a:schemeClr>
                </a:solidFill>
              </a:rPr>
              <a:t>Фер</a:t>
            </a:r>
            <a:r>
              <a:rPr lang="ru-RU" sz="1200" cap="none" dirty="0" smtClean="0">
                <a:solidFill>
                  <a:schemeClr val="bg1">
                    <a:lumMod val="95000"/>
                    <a:lumOff val="5000"/>
                  </a:schemeClr>
                </a:solidFill>
              </a:rPr>
              <a:t> – </a:t>
            </a:r>
            <a:r>
              <a:rPr lang="ru-RU" sz="1200" cap="none" dirty="0" err="1" smtClean="0">
                <a:solidFill>
                  <a:schemeClr val="bg1">
                    <a:lumMod val="95000"/>
                    <a:lumOff val="5000"/>
                  </a:schemeClr>
                </a:solidFill>
              </a:rPr>
              <a:t>Шемпенуазе</a:t>
            </a:r>
            <a:r>
              <a:rPr lang="ru-RU" sz="1200" cap="none" dirty="0" smtClean="0">
                <a:solidFill>
                  <a:schemeClr val="bg1">
                    <a:lumMod val="95000"/>
                    <a:lumOff val="5000"/>
                  </a:schemeClr>
                </a:solidFill>
              </a:rPr>
              <a:t> - </a:t>
            </a:r>
            <a:r>
              <a:rPr lang="ru-RU" sz="1200" b="0" cap="none" dirty="0" smtClean="0">
                <a:solidFill>
                  <a:schemeClr val="bg1">
                    <a:lumMod val="95000"/>
                    <a:lumOff val="5000"/>
                  </a:schemeClr>
                </a:solidFill>
              </a:rPr>
              <a:t>поселение во Франции, около которого 25 марта 1814 года произошло сражение во время войны с Наполеоном</a:t>
            </a:r>
            <a:r>
              <a:rPr lang="ru-RU" sz="1200" cap="none" dirty="0" smtClean="0">
                <a:solidFill>
                  <a:schemeClr val="bg1">
                    <a:lumMod val="95000"/>
                    <a:lumOff val="5000"/>
                  </a:schemeClr>
                </a:solidFill>
              </a:rPr>
              <a:t>.</a:t>
            </a:r>
            <a:br>
              <a:rPr lang="ru-RU" sz="1200" cap="none" dirty="0" smtClean="0">
                <a:solidFill>
                  <a:schemeClr val="bg1">
                    <a:lumMod val="95000"/>
                    <a:lumOff val="5000"/>
                  </a:schemeClr>
                </a:solidFill>
              </a:rPr>
            </a:br>
            <a:endParaRPr lang="en-US" sz="1200" cap="none" dirty="0">
              <a:solidFill>
                <a:schemeClr val="bg1">
                  <a:lumMod val="95000"/>
                  <a:lumOff val="5000"/>
                </a:schemeClr>
              </a:solidFill>
            </a:endParaRPr>
          </a:p>
        </p:txBody>
      </p:sp>
      <p:sp>
        <p:nvSpPr>
          <p:cNvPr id="4" name="Прямоугольник 3"/>
          <p:cNvSpPr/>
          <p:nvPr/>
        </p:nvSpPr>
        <p:spPr>
          <a:xfrm>
            <a:off x="714348" y="500042"/>
            <a:ext cx="7543800" cy="553998"/>
          </a:xfrm>
          <a:prstGeom prst="rect">
            <a:avLst/>
          </a:prstGeom>
        </p:spPr>
        <p:txBody>
          <a:bodyPr wrap="square">
            <a:spAutoFit/>
          </a:bodyPr>
          <a:lstStyle/>
          <a:p>
            <a:pPr algn="ctr"/>
            <a:r>
              <a:rPr lang="ru-RU" sz="3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МЕДАЛЬОНЫ В ЧЕСТЬ ВОЙНЫ 1812 ГОДА</a:t>
            </a:r>
            <a:endParaRPr lang="en-US" sz="3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7" name="Стрелка вправо 6"/>
          <p:cNvSpPr/>
          <p:nvPr/>
        </p:nvSpPr>
        <p:spPr>
          <a:xfrm>
            <a:off x="2857488" y="1571612"/>
            <a:ext cx="4267200" cy="1650742"/>
          </a:xfrm>
          <a:prstGeom prst="rightArrow">
            <a:avLst/>
          </a:prstGeom>
        </p:spPr>
        <p:style>
          <a:lnRef idx="1">
            <a:schemeClr val="dk1"/>
          </a:lnRef>
          <a:fillRef idx="2">
            <a:schemeClr val="dk1"/>
          </a:fillRef>
          <a:effectRef idx="1">
            <a:schemeClr val="dk1"/>
          </a:effectRef>
          <a:fontRef idx="minor">
            <a:schemeClr val="dk1"/>
          </a:fontRef>
        </p:style>
        <p:txBody>
          <a:bodyPr wrap="square">
            <a:spAutoFit/>
          </a:bodyPr>
          <a:lstStyle/>
          <a:p>
            <a:r>
              <a:rPr lang="ru-RU" sz="1200" dirty="0" err="1" smtClean="0"/>
              <a:t>Арсис-сюр-Об</a:t>
            </a:r>
            <a:r>
              <a:rPr lang="ru-RU" sz="1200" dirty="0" smtClean="0"/>
              <a:t> - старинный город во Франции около которого 20-21 марта 1814 г. произошло сражение между союзными войсками и французами во </a:t>
            </a:r>
            <a:r>
              <a:rPr lang="ru-RU" sz="1200" dirty="0" err="1" smtClean="0"/>
              <a:t>главe</a:t>
            </a:r>
            <a:r>
              <a:rPr lang="ru-RU" sz="1200" dirty="0" smtClean="0"/>
              <a:t> с Наполеоном.</a:t>
            </a:r>
            <a:endParaRPr lang="en-US" sz="1200" dirty="0"/>
          </a:p>
        </p:txBody>
      </p:sp>
      <p:sp>
        <p:nvSpPr>
          <p:cNvPr id="11" name="Стрелка вправо 10"/>
          <p:cNvSpPr/>
          <p:nvPr/>
        </p:nvSpPr>
        <p:spPr>
          <a:xfrm>
            <a:off x="2286000" y="4572000"/>
            <a:ext cx="4572000" cy="1650742"/>
          </a:xfrm>
          <a:prstGeom prst="rightArrow">
            <a:avLst/>
          </a:prstGeom>
        </p:spPr>
        <p:style>
          <a:lnRef idx="1">
            <a:schemeClr val="dk1"/>
          </a:lnRef>
          <a:fillRef idx="2">
            <a:schemeClr val="dk1"/>
          </a:fillRef>
          <a:effectRef idx="1">
            <a:schemeClr val="dk1"/>
          </a:effectRef>
          <a:fontRef idx="minor">
            <a:schemeClr val="dk1"/>
          </a:fontRef>
        </p:style>
        <p:txBody>
          <a:bodyPr>
            <a:spAutoFit/>
          </a:bodyPr>
          <a:lstStyle/>
          <a:p>
            <a:r>
              <a:rPr lang="ru-RU" sz="1200" b="1" dirty="0" smtClean="0"/>
              <a:t>Бой под </a:t>
            </a:r>
            <a:r>
              <a:rPr lang="ru-RU" sz="1200" b="1" dirty="0" err="1" smtClean="0"/>
              <a:t>Бриенном</a:t>
            </a:r>
            <a:r>
              <a:rPr lang="ru-RU" sz="1200" dirty="0" smtClean="0"/>
              <a:t> — сражение 29 января 1814 года между армией Наполеона и русскими корпусами под командованием прусского фельдмаршала Блюхера за французский город  </a:t>
            </a:r>
            <a:r>
              <a:rPr lang="ru-RU" sz="1200" dirty="0" err="1" smtClean="0"/>
              <a:t>Бриенн</a:t>
            </a:r>
            <a:r>
              <a:rPr lang="ru-RU" sz="1200" dirty="0" smtClean="0"/>
              <a:t>.</a:t>
            </a:r>
            <a:endParaRPr lang="en-US" sz="1200" dirty="0" smtClean="0"/>
          </a:p>
        </p:txBody>
      </p:sp>
      <p:sp>
        <p:nvSpPr>
          <p:cNvPr id="14" name="Блок-схема: перфолента 13"/>
          <p:cNvSpPr/>
          <p:nvPr/>
        </p:nvSpPr>
        <p:spPr>
          <a:xfrm>
            <a:off x="6934200" y="6096000"/>
            <a:ext cx="2057400" cy="459165"/>
          </a:xfrm>
          <a:prstGeom prst="flowChartPunchedTape">
            <a:avLst/>
          </a:prstGeom>
        </p:spPr>
        <p:style>
          <a:lnRef idx="1">
            <a:schemeClr val="dk1"/>
          </a:lnRef>
          <a:fillRef idx="2">
            <a:schemeClr val="dk1"/>
          </a:fillRef>
          <a:effectRef idx="1">
            <a:schemeClr val="dk1"/>
          </a:effectRef>
          <a:fontRef idx="minor">
            <a:schemeClr val="dk1"/>
          </a:fontRef>
        </p:style>
        <p:txBody>
          <a:bodyPr wrap="square">
            <a:spAutoFit/>
          </a:bodyPr>
          <a:lstStyle/>
          <a:p>
            <a:r>
              <a:rPr lang="ru-RU" sz="1200" b="1" dirty="0" smtClean="0"/>
              <a:t>Сражение при </a:t>
            </a:r>
            <a:r>
              <a:rPr lang="ru-RU" sz="1200" b="1" dirty="0" err="1" smtClean="0"/>
              <a:t>Бриенне</a:t>
            </a:r>
            <a:r>
              <a:rPr lang="ru-RU" sz="1200" b="1" dirty="0" smtClean="0"/>
              <a:t>.</a:t>
            </a:r>
            <a:endParaRPr lang="en-US" sz="1200" dirty="0"/>
          </a:p>
        </p:txBody>
      </p:sp>
      <p:sp>
        <p:nvSpPr>
          <p:cNvPr id="15" name="Прямоугольник 14"/>
          <p:cNvSpPr/>
          <p:nvPr/>
        </p:nvSpPr>
        <p:spPr>
          <a:xfrm>
            <a:off x="2362200" y="4114800"/>
            <a:ext cx="4572000" cy="646331"/>
          </a:xfrm>
          <a:prstGeom prst="rect">
            <a:avLst/>
          </a:prstGeom>
        </p:spPr>
        <p:txBody>
          <a:bodyPr>
            <a:spAutoFit/>
          </a:bodyPr>
          <a:lstStyle/>
          <a:p>
            <a:r>
              <a:rPr lang="ru-RU" dirty="0" smtClean="0"/>
              <a:t/>
            </a:r>
            <a:br>
              <a:rPr lang="ru-RU" dirty="0" smtClean="0"/>
            </a:br>
            <a:endParaRPr lang="en-US" dirty="0"/>
          </a:p>
        </p:txBody>
      </p:sp>
      <p:sp>
        <p:nvSpPr>
          <p:cNvPr id="16" name="Волна 15"/>
          <p:cNvSpPr/>
          <p:nvPr/>
        </p:nvSpPr>
        <p:spPr>
          <a:xfrm>
            <a:off x="7010400" y="3124200"/>
            <a:ext cx="1905000" cy="611386"/>
          </a:xfrm>
          <a:prstGeom prst="wave">
            <a:avLst/>
          </a:prstGeom>
        </p:spPr>
        <p:style>
          <a:lnRef idx="1">
            <a:schemeClr val="dk1"/>
          </a:lnRef>
          <a:fillRef idx="2">
            <a:schemeClr val="dk1"/>
          </a:fillRef>
          <a:effectRef idx="1">
            <a:schemeClr val="dk1"/>
          </a:effectRef>
          <a:fontRef idx="minor">
            <a:schemeClr val="dk1"/>
          </a:fontRef>
        </p:style>
        <p:txBody>
          <a:bodyPr wrap="square">
            <a:spAutoFit/>
          </a:bodyPr>
          <a:lstStyle/>
          <a:p>
            <a:r>
              <a:rPr lang="ru-RU" sz="1200" b="1" dirty="0" smtClean="0"/>
              <a:t>Бой при </a:t>
            </a:r>
            <a:r>
              <a:rPr lang="ru-RU" sz="1200" b="1" dirty="0" err="1" smtClean="0"/>
              <a:t>Арсис-Сюр-Об</a:t>
            </a:r>
            <a:r>
              <a:rPr lang="ru-RU" sz="1400" b="1" dirty="0" smtClean="0"/>
              <a:t>.</a:t>
            </a:r>
            <a:endParaRPr lang="en-US" sz="1400" dirty="0"/>
          </a:p>
        </p:txBody>
      </p:sp>
      <p:sp>
        <p:nvSpPr>
          <p:cNvPr id="17" name="Блок-схема: перфолента 16"/>
          <p:cNvSpPr/>
          <p:nvPr/>
        </p:nvSpPr>
        <p:spPr>
          <a:xfrm>
            <a:off x="381000" y="6019800"/>
            <a:ext cx="1676400" cy="459165"/>
          </a:xfrm>
          <a:prstGeom prst="flowChartPunchedTape">
            <a:avLst/>
          </a:prstGeom>
        </p:spPr>
        <p:style>
          <a:lnRef idx="1">
            <a:schemeClr val="dk1"/>
          </a:lnRef>
          <a:fillRef idx="2">
            <a:schemeClr val="dk1"/>
          </a:fillRef>
          <a:effectRef idx="1">
            <a:schemeClr val="dk1"/>
          </a:effectRef>
          <a:fontRef idx="minor">
            <a:schemeClr val="dk1"/>
          </a:fontRef>
        </p:style>
        <p:txBody>
          <a:bodyPr wrap="square">
            <a:spAutoFit/>
          </a:bodyPr>
          <a:lstStyle/>
          <a:p>
            <a:r>
              <a:rPr lang="ru-RU" sz="1200" b="1" dirty="0" smtClean="0"/>
              <a:t>На переход за Рейн</a:t>
            </a:r>
            <a:endParaRPr lang="en-US" sz="1200" b="1" dirty="0"/>
          </a:p>
        </p:txBody>
      </p:sp>
      <p:sp>
        <p:nvSpPr>
          <p:cNvPr id="2049" name="Rectangle 1"/>
          <p:cNvSpPr>
            <a:spLocks noChangeArrowheads="1"/>
          </p:cNvSpPr>
          <p:nvPr/>
        </p:nvSpPr>
        <p:spPr bwMode="auto">
          <a:xfrm>
            <a:off x="2819400" y="3122414"/>
            <a:ext cx="2895600" cy="1429703"/>
          </a:xfrm>
          <a:prstGeom prst="verticalScroll">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ctr" anchorCtr="0" compatLnSpc="1">
            <a:prstTxWarp prst="textNoShape">
              <a:avLst/>
            </a:prstTxWarp>
            <a:spAutoFit/>
          </a:bodyPr>
          <a:lstStyle/>
          <a:p>
            <a:pPr lvl="0" indent="146050" fontAlgn="base">
              <a:spcBef>
                <a:spcPct val="0"/>
              </a:spcBef>
              <a:spcAft>
                <a:spcPct val="0"/>
              </a:spcAft>
            </a:pPr>
            <a:r>
              <a:rPr kumimoji="0" lang="ru-RU" sz="1400" b="1" i="0" u="none" strike="noStrike" cap="none" normalizeH="0" baseline="0" dirty="0" smtClean="0">
                <a:ln>
                  <a:noFill/>
                </a:ln>
                <a:solidFill>
                  <a:schemeClr val="bg1">
                    <a:lumMod val="95000"/>
                    <a:lumOff val="5000"/>
                  </a:schemeClr>
                </a:solidFill>
                <a:effectLst/>
                <a:latin typeface="Times New Roman" pitchFamily="18" charset="0"/>
                <a:ea typeface="Times New Roman" pitchFamily="18" charset="0"/>
                <a:cs typeface="Times New Roman" pitchFamily="18" charset="0"/>
              </a:rPr>
              <a:t>Фёдор Петрович Толстой</a:t>
            </a:r>
            <a:r>
              <a:rPr kumimoji="0" lang="ru-RU" sz="1400" b="0" i="0" u="none" strike="noStrike" cap="none" normalizeH="0" baseline="0" dirty="0" smtClean="0">
                <a:ln>
                  <a:noFill/>
                </a:ln>
                <a:solidFill>
                  <a:schemeClr val="bg1">
                    <a:lumMod val="95000"/>
                    <a:lumOff val="5000"/>
                  </a:schemeClr>
                </a:solidFill>
                <a:effectLst/>
                <a:latin typeface="Times New Roman" pitchFamily="18" charset="0"/>
                <a:ea typeface="Times New Roman" pitchFamily="18" charset="0"/>
                <a:cs typeface="Times New Roman" pitchFamily="18" charset="0"/>
              </a:rPr>
              <a:t> 1873, Санкт-Петербург (10 (21) февраля 1783 — русский живописец, рисовальщик, медальер и скульптор</a:t>
            </a:r>
            <a:r>
              <a:rPr lang="ru-RU" sz="1400" dirty="0" smtClean="0">
                <a:solidFill>
                  <a:schemeClr val="bg1">
                    <a:lumMod val="95000"/>
                    <a:lumOff val="5000"/>
                  </a:schemeClr>
                </a:solidFill>
                <a:latin typeface="Times New Roman" pitchFamily="18" charset="0"/>
                <a:ea typeface="Times New Roman" pitchFamily="18" charset="0"/>
                <a:cs typeface="Times New Roman" pitchFamily="18" charset="0"/>
              </a:rPr>
              <a:t>.</a:t>
            </a:r>
            <a:endParaRPr kumimoji="0" lang="en-US" sz="1400" b="0" i="0" u="none" strike="noStrike" cap="none" normalizeH="0" baseline="0" dirty="0" smtClean="0">
              <a:ln>
                <a:noFill/>
              </a:ln>
              <a:solidFill>
                <a:schemeClr val="bg1">
                  <a:lumMod val="95000"/>
                  <a:lumOff val="5000"/>
                </a:schemeClr>
              </a:solidFill>
              <a:effectLst/>
              <a:latin typeface="Verdana" pitchFamily="34" charset="0"/>
              <a:ea typeface="Times New Roman" pitchFamily="18" charset="0"/>
              <a:cs typeface="Times New Roman" pitchFamily="18" charset="0"/>
            </a:endParaRPr>
          </a:p>
        </p:txBody>
      </p:sp>
      <p:pic>
        <p:nvPicPr>
          <p:cNvPr id="2051" name="Picture 3" descr="Картинка 4 из 412">
            <a:hlinkClick r:id="rId3"/>
          </p:cNvPr>
          <p:cNvPicPr>
            <a:picLocks noChangeAspect="1" noChangeArrowheads="1"/>
          </p:cNvPicPr>
          <p:nvPr/>
        </p:nvPicPr>
        <p:blipFill>
          <a:blip r:embed="rId4" cstate="email"/>
          <a:srcRect/>
          <a:stretch>
            <a:fillRect/>
          </a:stretch>
        </p:blipFill>
        <p:spPr bwMode="auto">
          <a:xfrm>
            <a:off x="609600" y="1371600"/>
            <a:ext cx="2286000" cy="294967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0" name="Стрелка влево 19"/>
          <p:cNvSpPr/>
          <p:nvPr/>
        </p:nvSpPr>
        <p:spPr>
          <a:xfrm>
            <a:off x="2133600" y="4495800"/>
            <a:ext cx="4648200" cy="2017574"/>
          </a:xfrm>
          <a:prstGeom prst="leftArrow">
            <a:avLst/>
          </a:prstGeom>
        </p:spPr>
        <p:style>
          <a:lnRef idx="1">
            <a:schemeClr val="dk1"/>
          </a:lnRef>
          <a:fillRef idx="2">
            <a:schemeClr val="dk1"/>
          </a:fillRef>
          <a:effectRef idx="1">
            <a:schemeClr val="dk1"/>
          </a:effectRef>
          <a:fontRef idx="minor">
            <a:schemeClr val="dk1"/>
          </a:fontRef>
        </p:style>
        <p:txBody>
          <a:bodyPr wrap="square">
            <a:spAutoFit/>
          </a:bodyPr>
          <a:lstStyle/>
          <a:p>
            <a:r>
              <a:rPr lang="ru-RU" sz="1200" dirty="0" smtClean="0"/>
              <a:t>1 января 1814 г. союзные части начали переход через Рейн и вступили во Францию.</a:t>
            </a:r>
            <a:br>
              <a:rPr lang="ru-RU" sz="1200" dirty="0" smtClean="0"/>
            </a:br>
            <a:r>
              <a:rPr lang="ru-RU" sz="1200" dirty="0" smtClean="0"/>
              <a:t>Начался завершающий этап войны против Наполеона...</a:t>
            </a:r>
            <a:br>
              <a:rPr lang="ru-RU" sz="1200" dirty="0" smtClean="0"/>
            </a:br>
            <a:r>
              <a:rPr lang="ru-RU" sz="1200" dirty="0" smtClean="0"/>
              <a:t/>
            </a:r>
            <a:br>
              <a:rPr lang="ru-RU" sz="1200" dirty="0" smtClean="0"/>
            </a:br>
            <a:endParaRPr lang="en-US" sz="1200" dirty="0"/>
          </a:p>
        </p:txBody>
      </p:sp>
      <p:pic>
        <p:nvPicPr>
          <p:cNvPr id="21" name="Рисунок 20" descr="Медальон Сражение при Бриене"/>
          <p:cNvPicPr/>
          <p:nvPr/>
        </p:nvPicPr>
        <p:blipFill>
          <a:blip r:embed="rId5" cstate="print"/>
          <a:srcRect/>
          <a:stretch>
            <a:fillRect/>
          </a:stretch>
        </p:blipFill>
        <p:spPr bwMode="auto">
          <a:xfrm>
            <a:off x="6934200" y="4038600"/>
            <a:ext cx="2057400" cy="19812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style>
          <a:lnRef idx="2">
            <a:schemeClr val="dk1"/>
          </a:lnRef>
          <a:fillRef idx="1">
            <a:schemeClr val="lt1"/>
          </a:fillRef>
          <a:effectRef idx="0">
            <a:schemeClr val="dk1"/>
          </a:effectRef>
          <a:fontRef idx="minor">
            <a:schemeClr val="dk1"/>
          </a:fontRef>
        </p:style>
      </p:pic>
      <p:pic>
        <p:nvPicPr>
          <p:cNvPr id="22" name="Рисунок 21" descr="Медальон Бой при Арсис-Сюр-Об"/>
          <p:cNvPicPr/>
          <p:nvPr/>
        </p:nvPicPr>
        <p:blipFill>
          <a:blip r:embed="rId6" cstate="print"/>
          <a:srcRect/>
          <a:stretch>
            <a:fillRect/>
          </a:stretch>
        </p:blipFill>
        <p:spPr bwMode="auto">
          <a:xfrm>
            <a:off x="7162800" y="1143000"/>
            <a:ext cx="1828800" cy="19812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style>
          <a:lnRef idx="2">
            <a:schemeClr val="dk1"/>
          </a:lnRef>
          <a:fillRef idx="1">
            <a:schemeClr val="lt1"/>
          </a:fillRef>
          <a:effectRef idx="0">
            <a:schemeClr val="dk1"/>
          </a:effectRef>
          <a:fontRef idx="minor">
            <a:schemeClr val="dk1"/>
          </a:fontRef>
        </p:style>
      </p:pic>
      <p:pic>
        <p:nvPicPr>
          <p:cNvPr id="24" name="Рисунок 23" descr="Медальон Сражение при Фер-Шемпенуазе"/>
          <p:cNvPicPr/>
          <p:nvPr/>
        </p:nvPicPr>
        <p:blipFill>
          <a:blip r:embed="rId7" cstate="print"/>
          <a:srcRect/>
          <a:stretch>
            <a:fillRect/>
          </a:stretch>
        </p:blipFill>
        <p:spPr bwMode="auto">
          <a:xfrm>
            <a:off x="381000" y="1143000"/>
            <a:ext cx="1981200" cy="19812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style>
          <a:lnRef idx="2">
            <a:schemeClr val="dk1"/>
          </a:lnRef>
          <a:fillRef idx="1">
            <a:schemeClr val="lt1"/>
          </a:fillRef>
          <a:effectRef idx="0">
            <a:schemeClr val="dk1"/>
          </a:effectRef>
          <a:fontRef idx="minor">
            <a:schemeClr val="dk1"/>
          </a:fontRef>
        </p:style>
      </p:pic>
      <p:sp>
        <p:nvSpPr>
          <p:cNvPr id="25" name="Блок-схема: перфолента 24"/>
          <p:cNvSpPr/>
          <p:nvPr/>
        </p:nvSpPr>
        <p:spPr>
          <a:xfrm>
            <a:off x="381000" y="3124200"/>
            <a:ext cx="2286000" cy="867311"/>
          </a:xfrm>
          <a:prstGeom prst="flowChartPunchedTape">
            <a:avLst/>
          </a:prstGeom>
        </p:spPr>
        <p:style>
          <a:lnRef idx="1">
            <a:schemeClr val="dk1"/>
          </a:lnRef>
          <a:fillRef idx="2">
            <a:schemeClr val="dk1"/>
          </a:fillRef>
          <a:effectRef idx="1">
            <a:schemeClr val="dk1"/>
          </a:effectRef>
          <a:fontRef idx="minor">
            <a:schemeClr val="dk1"/>
          </a:fontRef>
        </p:style>
        <p:txBody>
          <a:bodyPr wrap="square">
            <a:spAutoFit/>
          </a:bodyPr>
          <a:lstStyle/>
          <a:p>
            <a:r>
              <a:rPr lang="ru-RU" sz="1400" b="1" dirty="0" smtClean="0"/>
              <a:t>Сражение при </a:t>
            </a:r>
            <a:r>
              <a:rPr lang="ru-RU" sz="1400" b="1" dirty="0" err="1" smtClean="0"/>
              <a:t>Фер-Шемпенуазе</a:t>
            </a:r>
            <a:endParaRPr lang="en-US" sz="1400" dirty="0"/>
          </a:p>
        </p:txBody>
      </p:sp>
      <p:pic>
        <p:nvPicPr>
          <p:cNvPr id="27" name="Рисунок 26" descr="Медальон Переход за Рейн"/>
          <p:cNvPicPr/>
          <p:nvPr/>
        </p:nvPicPr>
        <p:blipFill>
          <a:blip r:embed="rId8" cstate="print"/>
          <a:srcRect/>
          <a:stretch>
            <a:fillRect/>
          </a:stretch>
        </p:blipFill>
        <p:spPr bwMode="auto">
          <a:xfrm>
            <a:off x="304800" y="4038600"/>
            <a:ext cx="1905000" cy="19050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style>
          <a:lnRef idx="2">
            <a:schemeClr val="dk1"/>
          </a:lnRef>
          <a:fillRef idx="1">
            <a:schemeClr val="lt1"/>
          </a:fillRef>
          <a:effectRef idx="0">
            <a:schemeClr val="dk1"/>
          </a:effectRef>
          <a:fontRef idx="minor">
            <a:schemeClr val="dk1"/>
          </a:fontRef>
        </p:style>
      </p:pic>
      <p:sp>
        <p:nvSpPr>
          <p:cNvPr id="28" name="Прямоугольник 27"/>
          <p:cNvSpPr/>
          <p:nvPr/>
        </p:nvSpPr>
        <p:spPr>
          <a:xfrm>
            <a:off x="3143240" y="1571612"/>
            <a:ext cx="5486400" cy="830997"/>
          </a:xfrm>
          <a:prstGeom prst="rect">
            <a:avLst/>
          </a:prstGeom>
        </p:spPr>
        <p:txBody>
          <a:bodyPr wrap="square">
            <a:spAutoFit/>
          </a:bodyPr>
          <a:lstStyle/>
          <a:p>
            <a:pPr lvl="0" indent="146050" algn="just" fontAlgn="base">
              <a:spcBef>
                <a:spcPct val="0"/>
              </a:spcBef>
              <a:spcAft>
                <a:spcPct val="0"/>
              </a:spcAft>
            </a:pPr>
            <a:r>
              <a:rPr lang="ru-RU" sz="1200" dirty="0" smtClean="0">
                <a:latin typeface="Verdana" pitchFamily="34" charset="0"/>
                <a:ea typeface="Times New Roman" pitchFamily="18" charset="0"/>
                <a:cs typeface="Times New Roman" pitchFamily="18" charset="0"/>
              </a:rPr>
              <a:t>Патриотический подъем времени Отечественной войны 1812  года нашел отзвук в лучших памятниках медальерного искусства. Наиболее яркие страницы медальерного искусства </a:t>
            </a:r>
            <a:r>
              <a:rPr lang="en-US" sz="1200" dirty="0" smtClean="0">
                <a:latin typeface="Verdana" pitchFamily="34" charset="0"/>
                <a:ea typeface="Times New Roman" pitchFamily="18" charset="0"/>
                <a:cs typeface="Times New Roman" pitchFamily="18" charset="0"/>
              </a:rPr>
              <a:t>XIX</a:t>
            </a:r>
            <a:r>
              <a:rPr lang="ru-RU" sz="1200" dirty="0" smtClean="0">
                <a:latin typeface="Verdana" pitchFamily="34" charset="0"/>
                <a:ea typeface="Times New Roman" pitchFamily="18" charset="0"/>
                <a:cs typeface="Times New Roman" pitchFamily="18" charset="0"/>
              </a:rPr>
              <a:t> века связаны с именем Федора Петровича Толстого. </a:t>
            </a:r>
            <a:endParaRPr lang="ru-RU" sz="1200" dirty="0" smtClean="0">
              <a:latin typeface="Arial" pitchFamily="34" charset="0"/>
              <a:cs typeface="Arial" pitchFamily="34" charset="0"/>
            </a:endParaRPr>
          </a:p>
        </p:txBody>
      </p:sp>
      <p:sp>
        <p:nvSpPr>
          <p:cNvPr id="19" name="Нашивка 18">
            <a:hlinkClick r:id="rId9" action="ppaction://hlinksldjump"/>
          </p:cNvPr>
          <p:cNvSpPr/>
          <p:nvPr/>
        </p:nvSpPr>
        <p:spPr>
          <a:xfrm>
            <a:off x="8215338" y="3071810"/>
            <a:ext cx="642942" cy="1214446"/>
          </a:xfrm>
          <a:prstGeom prst="chevron">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ru-RU">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37" presetClass="entr" presetSubtype="0" fill="hold" nodeType="clickEffect">
                                  <p:stCondLst>
                                    <p:cond delay="0"/>
                                  </p:stCondLst>
                                  <p:childTnLst>
                                    <p:set>
                                      <p:cBhvr>
                                        <p:cTn id="12" dur="1" fill="hold">
                                          <p:stCondLst>
                                            <p:cond delay="0"/>
                                          </p:stCondLst>
                                        </p:cTn>
                                        <p:tgtEl>
                                          <p:spTgt spid="2051"/>
                                        </p:tgtEl>
                                        <p:attrNameLst>
                                          <p:attrName>style.visibility</p:attrName>
                                        </p:attrNameLst>
                                      </p:cBhvr>
                                      <p:to>
                                        <p:strVal val="visible"/>
                                      </p:to>
                                    </p:set>
                                    <p:animEffect transition="in" filter="fade">
                                      <p:cBhvr>
                                        <p:cTn id="13" dur="1000"/>
                                        <p:tgtEl>
                                          <p:spTgt spid="2051"/>
                                        </p:tgtEl>
                                      </p:cBhvr>
                                    </p:animEffect>
                                    <p:anim calcmode="lin" valueType="num">
                                      <p:cBhvr>
                                        <p:cTn id="14" dur="1000" fill="hold"/>
                                        <p:tgtEl>
                                          <p:spTgt spid="2051"/>
                                        </p:tgtEl>
                                        <p:attrNameLst>
                                          <p:attrName>ppt_x</p:attrName>
                                        </p:attrNameLst>
                                      </p:cBhvr>
                                      <p:tavLst>
                                        <p:tav tm="0">
                                          <p:val>
                                            <p:strVal val="#ppt_x"/>
                                          </p:val>
                                        </p:tav>
                                        <p:tav tm="100000">
                                          <p:val>
                                            <p:strVal val="#ppt_x"/>
                                          </p:val>
                                        </p:tav>
                                      </p:tavLst>
                                    </p:anim>
                                    <p:anim calcmode="lin" valueType="num">
                                      <p:cBhvr>
                                        <p:cTn id="15" dur="900" decel="100000" fill="hold"/>
                                        <p:tgtEl>
                                          <p:spTgt spid="2051"/>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2051"/>
                                        </p:tgtEl>
                                        <p:attrNameLst>
                                          <p:attrName>ppt_y</p:attrName>
                                        </p:attrNameLst>
                                      </p:cBhvr>
                                      <p:tavLst>
                                        <p:tav tm="0">
                                          <p:val>
                                            <p:strVal val="#ppt_y-.03"/>
                                          </p:val>
                                        </p:tav>
                                        <p:tav tm="100000">
                                          <p:val>
                                            <p:strVal val="#ppt_y"/>
                                          </p:val>
                                        </p:tav>
                                      </p:tavLst>
                                    </p:anim>
                                  </p:childTnLst>
                                </p:cTn>
                              </p:par>
                              <p:par>
                                <p:cTn id="17" presetID="37" presetClass="entr" presetSubtype="0" fill="hold" grpId="0" nodeType="withEffect">
                                  <p:stCondLst>
                                    <p:cond delay="0"/>
                                  </p:stCondLst>
                                  <p:childTnLst>
                                    <p:set>
                                      <p:cBhvr>
                                        <p:cTn id="18" dur="1" fill="hold">
                                          <p:stCondLst>
                                            <p:cond delay="0"/>
                                          </p:stCondLst>
                                        </p:cTn>
                                        <p:tgtEl>
                                          <p:spTgt spid="2049"/>
                                        </p:tgtEl>
                                        <p:attrNameLst>
                                          <p:attrName>style.visibility</p:attrName>
                                        </p:attrNameLst>
                                      </p:cBhvr>
                                      <p:to>
                                        <p:strVal val="visible"/>
                                      </p:to>
                                    </p:set>
                                    <p:animEffect transition="in" filter="fade">
                                      <p:cBhvr>
                                        <p:cTn id="19" dur="1000"/>
                                        <p:tgtEl>
                                          <p:spTgt spid="2049"/>
                                        </p:tgtEl>
                                      </p:cBhvr>
                                    </p:animEffect>
                                    <p:anim calcmode="lin" valueType="num">
                                      <p:cBhvr>
                                        <p:cTn id="20" dur="1000" fill="hold"/>
                                        <p:tgtEl>
                                          <p:spTgt spid="2049"/>
                                        </p:tgtEl>
                                        <p:attrNameLst>
                                          <p:attrName>ppt_x</p:attrName>
                                        </p:attrNameLst>
                                      </p:cBhvr>
                                      <p:tavLst>
                                        <p:tav tm="0">
                                          <p:val>
                                            <p:strVal val="#ppt_x"/>
                                          </p:val>
                                        </p:tav>
                                        <p:tav tm="100000">
                                          <p:val>
                                            <p:strVal val="#ppt_x"/>
                                          </p:val>
                                        </p:tav>
                                      </p:tavLst>
                                    </p:anim>
                                    <p:anim calcmode="lin" valueType="num">
                                      <p:cBhvr>
                                        <p:cTn id="21" dur="900" decel="100000" fill="hold"/>
                                        <p:tgtEl>
                                          <p:spTgt spid="2049"/>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2049"/>
                                        </p:tgtEl>
                                        <p:attrNameLst>
                                          <p:attrName>ppt_y</p:attrName>
                                        </p:attrNameLst>
                                      </p:cBhvr>
                                      <p:tavLst>
                                        <p:tav tm="0">
                                          <p:val>
                                            <p:strVal val="#ppt_y-.03"/>
                                          </p:val>
                                        </p:tav>
                                        <p:tav tm="100000">
                                          <p:val>
                                            <p:strVal val="#ppt_y"/>
                                          </p:val>
                                        </p:tav>
                                      </p:tavLst>
                                    </p:anim>
                                  </p:childTnLst>
                                </p:cTn>
                              </p:par>
                              <p:par>
                                <p:cTn id="23" presetID="37" presetClass="entr" presetSubtype="0" fill="hold" grpId="0" nodeType="with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fade">
                                      <p:cBhvr>
                                        <p:cTn id="25" dur="1000"/>
                                        <p:tgtEl>
                                          <p:spTgt spid="28"/>
                                        </p:tgtEl>
                                      </p:cBhvr>
                                    </p:animEffect>
                                    <p:anim calcmode="lin" valueType="num">
                                      <p:cBhvr>
                                        <p:cTn id="26" dur="1000" fill="hold"/>
                                        <p:tgtEl>
                                          <p:spTgt spid="28"/>
                                        </p:tgtEl>
                                        <p:attrNameLst>
                                          <p:attrName>ppt_x</p:attrName>
                                        </p:attrNameLst>
                                      </p:cBhvr>
                                      <p:tavLst>
                                        <p:tav tm="0">
                                          <p:val>
                                            <p:strVal val="#ppt_x"/>
                                          </p:val>
                                        </p:tav>
                                        <p:tav tm="100000">
                                          <p:val>
                                            <p:strVal val="#ppt_x"/>
                                          </p:val>
                                        </p:tav>
                                      </p:tavLst>
                                    </p:anim>
                                    <p:anim calcmode="lin" valueType="num">
                                      <p:cBhvr>
                                        <p:cTn id="27" dur="900" decel="100000" fill="hold"/>
                                        <p:tgtEl>
                                          <p:spTgt spid="28"/>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28"/>
                                        </p:tgtEl>
                                        <p:attrNameLst>
                                          <p:attrName>ppt_y</p:attrName>
                                        </p:attrNameLst>
                                      </p:cBhvr>
                                      <p:tavLst>
                                        <p:tav tm="0">
                                          <p:val>
                                            <p:strVal val="#ppt_y-.03"/>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37" presetClass="exit" presetSubtype="0" fill="hold" grpId="1" nodeType="clickEffect">
                                  <p:stCondLst>
                                    <p:cond delay="0"/>
                                  </p:stCondLst>
                                  <p:childTnLst>
                                    <p:animEffect transition="out" filter="fade">
                                      <p:cBhvr>
                                        <p:cTn id="32" dur="1000"/>
                                        <p:tgtEl>
                                          <p:spTgt spid="28"/>
                                        </p:tgtEl>
                                      </p:cBhvr>
                                    </p:animEffect>
                                    <p:anim calcmode="lin" valueType="num">
                                      <p:cBhvr>
                                        <p:cTn id="33" dur="1000"/>
                                        <p:tgtEl>
                                          <p:spTgt spid="28"/>
                                        </p:tgtEl>
                                        <p:attrNameLst>
                                          <p:attrName>ppt_x</p:attrName>
                                        </p:attrNameLst>
                                      </p:cBhvr>
                                      <p:tavLst>
                                        <p:tav tm="0">
                                          <p:val>
                                            <p:strVal val="ppt_x"/>
                                          </p:val>
                                        </p:tav>
                                        <p:tav tm="100000">
                                          <p:val>
                                            <p:strVal val="ppt_x"/>
                                          </p:val>
                                        </p:tav>
                                      </p:tavLst>
                                    </p:anim>
                                    <p:anim calcmode="lin" valueType="num">
                                      <p:cBhvr>
                                        <p:cTn id="34" dur="100" decel="100000"/>
                                        <p:tgtEl>
                                          <p:spTgt spid="28"/>
                                        </p:tgtEl>
                                        <p:attrNameLst>
                                          <p:attrName>ppt_y</p:attrName>
                                        </p:attrNameLst>
                                      </p:cBhvr>
                                      <p:tavLst>
                                        <p:tav tm="0">
                                          <p:val>
                                            <p:strVal val="ppt_y"/>
                                          </p:val>
                                        </p:tav>
                                        <p:tav tm="100000">
                                          <p:val>
                                            <p:strVal val="ppt_y-.03"/>
                                          </p:val>
                                        </p:tav>
                                      </p:tavLst>
                                    </p:anim>
                                    <p:anim calcmode="lin" valueType="num">
                                      <p:cBhvr>
                                        <p:cTn id="35" dur="900" accel="100000">
                                          <p:stCondLst>
                                            <p:cond delay="100"/>
                                          </p:stCondLst>
                                        </p:cTn>
                                        <p:tgtEl>
                                          <p:spTgt spid="28"/>
                                        </p:tgtEl>
                                        <p:attrNameLst>
                                          <p:attrName>ppt_y</p:attrName>
                                        </p:attrNameLst>
                                      </p:cBhvr>
                                      <p:tavLst>
                                        <p:tav tm="0">
                                          <p:val>
                                            <p:strVal val="ppt_y"/>
                                          </p:val>
                                        </p:tav>
                                        <p:tav tm="100000">
                                          <p:val>
                                            <p:strVal val="ppt_y+1"/>
                                          </p:val>
                                        </p:tav>
                                      </p:tavLst>
                                    </p:anim>
                                    <p:set>
                                      <p:cBhvr>
                                        <p:cTn id="36" dur="1" fill="hold">
                                          <p:stCondLst>
                                            <p:cond delay="999"/>
                                          </p:stCondLst>
                                        </p:cTn>
                                        <p:tgtEl>
                                          <p:spTgt spid="28"/>
                                        </p:tgtEl>
                                        <p:attrNameLst>
                                          <p:attrName>style.visibility</p:attrName>
                                        </p:attrNameLst>
                                      </p:cBhvr>
                                      <p:to>
                                        <p:strVal val="hidden"/>
                                      </p:to>
                                    </p:set>
                                  </p:childTnLst>
                                </p:cTn>
                              </p:par>
                              <p:par>
                                <p:cTn id="37" presetID="37" presetClass="exit" presetSubtype="0" fill="hold" nodeType="withEffect">
                                  <p:stCondLst>
                                    <p:cond delay="0"/>
                                  </p:stCondLst>
                                  <p:childTnLst>
                                    <p:animEffect transition="out" filter="fade">
                                      <p:cBhvr>
                                        <p:cTn id="38" dur="1000"/>
                                        <p:tgtEl>
                                          <p:spTgt spid="2051"/>
                                        </p:tgtEl>
                                      </p:cBhvr>
                                    </p:animEffect>
                                    <p:anim calcmode="lin" valueType="num">
                                      <p:cBhvr>
                                        <p:cTn id="39" dur="1000"/>
                                        <p:tgtEl>
                                          <p:spTgt spid="2051"/>
                                        </p:tgtEl>
                                        <p:attrNameLst>
                                          <p:attrName>ppt_x</p:attrName>
                                        </p:attrNameLst>
                                      </p:cBhvr>
                                      <p:tavLst>
                                        <p:tav tm="0">
                                          <p:val>
                                            <p:strVal val="ppt_x"/>
                                          </p:val>
                                        </p:tav>
                                        <p:tav tm="100000">
                                          <p:val>
                                            <p:strVal val="ppt_x"/>
                                          </p:val>
                                        </p:tav>
                                      </p:tavLst>
                                    </p:anim>
                                    <p:anim calcmode="lin" valueType="num">
                                      <p:cBhvr>
                                        <p:cTn id="40" dur="100" decel="100000"/>
                                        <p:tgtEl>
                                          <p:spTgt spid="2051"/>
                                        </p:tgtEl>
                                        <p:attrNameLst>
                                          <p:attrName>ppt_y</p:attrName>
                                        </p:attrNameLst>
                                      </p:cBhvr>
                                      <p:tavLst>
                                        <p:tav tm="0">
                                          <p:val>
                                            <p:strVal val="ppt_y"/>
                                          </p:val>
                                        </p:tav>
                                        <p:tav tm="100000">
                                          <p:val>
                                            <p:strVal val="ppt_y-.03"/>
                                          </p:val>
                                        </p:tav>
                                      </p:tavLst>
                                    </p:anim>
                                    <p:anim calcmode="lin" valueType="num">
                                      <p:cBhvr>
                                        <p:cTn id="41" dur="900" accel="100000">
                                          <p:stCondLst>
                                            <p:cond delay="100"/>
                                          </p:stCondLst>
                                        </p:cTn>
                                        <p:tgtEl>
                                          <p:spTgt spid="2051"/>
                                        </p:tgtEl>
                                        <p:attrNameLst>
                                          <p:attrName>ppt_y</p:attrName>
                                        </p:attrNameLst>
                                      </p:cBhvr>
                                      <p:tavLst>
                                        <p:tav tm="0">
                                          <p:val>
                                            <p:strVal val="ppt_y"/>
                                          </p:val>
                                        </p:tav>
                                        <p:tav tm="100000">
                                          <p:val>
                                            <p:strVal val="ppt_y+1"/>
                                          </p:val>
                                        </p:tav>
                                      </p:tavLst>
                                    </p:anim>
                                    <p:set>
                                      <p:cBhvr>
                                        <p:cTn id="42" dur="1" fill="hold">
                                          <p:stCondLst>
                                            <p:cond delay="999"/>
                                          </p:stCondLst>
                                        </p:cTn>
                                        <p:tgtEl>
                                          <p:spTgt spid="2051"/>
                                        </p:tgtEl>
                                        <p:attrNameLst>
                                          <p:attrName>style.visibility</p:attrName>
                                        </p:attrNameLst>
                                      </p:cBhvr>
                                      <p:to>
                                        <p:strVal val="hidden"/>
                                      </p:to>
                                    </p:set>
                                  </p:childTnLst>
                                </p:cTn>
                              </p:par>
                              <p:par>
                                <p:cTn id="43" presetID="37" presetClass="exit" presetSubtype="0" fill="hold" grpId="1" nodeType="withEffect">
                                  <p:stCondLst>
                                    <p:cond delay="0"/>
                                  </p:stCondLst>
                                  <p:childTnLst>
                                    <p:animEffect transition="out" filter="fade">
                                      <p:cBhvr>
                                        <p:cTn id="44" dur="1000"/>
                                        <p:tgtEl>
                                          <p:spTgt spid="2049"/>
                                        </p:tgtEl>
                                      </p:cBhvr>
                                    </p:animEffect>
                                    <p:anim calcmode="lin" valueType="num">
                                      <p:cBhvr>
                                        <p:cTn id="45" dur="1000"/>
                                        <p:tgtEl>
                                          <p:spTgt spid="2049"/>
                                        </p:tgtEl>
                                        <p:attrNameLst>
                                          <p:attrName>ppt_x</p:attrName>
                                        </p:attrNameLst>
                                      </p:cBhvr>
                                      <p:tavLst>
                                        <p:tav tm="0">
                                          <p:val>
                                            <p:strVal val="ppt_x"/>
                                          </p:val>
                                        </p:tav>
                                        <p:tav tm="100000">
                                          <p:val>
                                            <p:strVal val="ppt_x"/>
                                          </p:val>
                                        </p:tav>
                                      </p:tavLst>
                                    </p:anim>
                                    <p:anim calcmode="lin" valueType="num">
                                      <p:cBhvr>
                                        <p:cTn id="46" dur="100" decel="100000"/>
                                        <p:tgtEl>
                                          <p:spTgt spid="2049"/>
                                        </p:tgtEl>
                                        <p:attrNameLst>
                                          <p:attrName>ppt_y</p:attrName>
                                        </p:attrNameLst>
                                      </p:cBhvr>
                                      <p:tavLst>
                                        <p:tav tm="0">
                                          <p:val>
                                            <p:strVal val="ppt_y"/>
                                          </p:val>
                                        </p:tav>
                                        <p:tav tm="100000">
                                          <p:val>
                                            <p:strVal val="ppt_y-.03"/>
                                          </p:val>
                                        </p:tav>
                                      </p:tavLst>
                                    </p:anim>
                                    <p:anim calcmode="lin" valueType="num">
                                      <p:cBhvr>
                                        <p:cTn id="47" dur="900" accel="100000">
                                          <p:stCondLst>
                                            <p:cond delay="100"/>
                                          </p:stCondLst>
                                        </p:cTn>
                                        <p:tgtEl>
                                          <p:spTgt spid="2049"/>
                                        </p:tgtEl>
                                        <p:attrNameLst>
                                          <p:attrName>ppt_y</p:attrName>
                                        </p:attrNameLst>
                                      </p:cBhvr>
                                      <p:tavLst>
                                        <p:tav tm="0">
                                          <p:val>
                                            <p:strVal val="ppt_y"/>
                                          </p:val>
                                        </p:tav>
                                        <p:tav tm="100000">
                                          <p:val>
                                            <p:strVal val="ppt_y+1"/>
                                          </p:val>
                                        </p:tav>
                                      </p:tavLst>
                                    </p:anim>
                                    <p:set>
                                      <p:cBhvr>
                                        <p:cTn id="48" dur="1" fill="hold">
                                          <p:stCondLst>
                                            <p:cond delay="999"/>
                                          </p:stCondLst>
                                        </p:cTn>
                                        <p:tgtEl>
                                          <p:spTgt spid="2049"/>
                                        </p:tgtEl>
                                        <p:attrNameLst>
                                          <p:attrName>style.visibility</p:attrName>
                                        </p:attrNameLst>
                                      </p:cBhvr>
                                      <p:to>
                                        <p:strVal val="hidden"/>
                                      </p:to>
                                    </p:set>
                                  </p:childTnLst>
                                </p:cTn>
                              </p:par>
                            </p:childTnLst>
                          </p:cTn>
                        </p:par>
                      </p:childTnLst>
                    </p:cTn>
                  </p:par>
                  <p:par>
                    <p:cTn id="49" fill="hold">
                      <p:stCondLst>
                        <p:cond delay="indefinite"/>
                      </p:stCondLst>
                      <p:childTnLst>
                        <p:par>
                          <p:cTn id="50" fill="hold">
                            <p:stCondLst>
                              <p:cond delay="0"/>
                            </p:stCondLst>
                            <p:childTnLst>
                              <p:par>
                                <p:cTn id="51" presetID="37" presetClass="entr" presetSubtype="0" fill="hold" nodeType="clickEffect">
                                  <p:stCondLst>
                                    <p:cond delay="0"/>
                                  </p:stCondLst>
                                  <p:childTnLst>
                                    <p:set>
                                      <p:cBhvr>
                                        <p:cTn id="52" dur="1" fill="hold">
                                          <p:stCondLst>
                                            <p:cond delay="0"/>
                                          </p:stCondLst>
                                        </p:cTn>
                                        <p:tgtEl>
                                          <p:spTgt spid="27"/>
                                        </p:tgtEl>
                                        <p:attrNameLst>
                                          <p:attrName>style.visibility</p:attrName>
                                        </p:attrNameLst>
                                      </p:cBhvr>
                                      <p:to>
                                        <p:strVal val="visible"/>
                                      </p:to>
                                    </p:set>
                                    <p:animEffect transition="in" filter="fade">
                                      <p:cBhvr>
                                        <p:cTn id="53" dur="1000"/>
                                        <p:tgtEl>
                                          <p:spTgt spid="27"/>
                                        </p:tgtEl>
                                      </p:cBhvr>
                                    </p:animEffect>
                                    <p:anim calcmode="lin" valueType="num">
                                      <p:cBhvr>
                                        <p:cTn id="54" dur="1000" fill="hold"/>
                                        <p:tgtEl>
                                          <p:spTgt spid="27"/>
                                        </p:tgtEl>
                                        <p:attrNameLst>
                                          <p:attrName>ppt_x</p:attrName>
                                        </p:attrNameLst>
                                      </p:cBhvr>
                                      <p:tavLst>
                                        <p:tav tm="0">
                                          <p:val>
                                            <p:strVal val="#ppt_x"/>
                                          </p:val>
                                        </p:tav>
                                        <p:tav tm="100000">
                                          <p:val>
                                            <p:strVal val="#ppt_x"/>
                                          </p:val>
                                        </p:tav>
                                      </p:tavLst>
                                    </p:anim>
                                    <p:anim calcmode="lin" valueType="num">
                                      <p:cBhvr>
                                        <p:cTn id="55" dur="900" decel="100000" fill="hold"/>
                                        <p:tgtEl>
                                          <p:spTgt spid="27"/>
                                        </p:tgtEl>
                                        <p:attrNameLst>
                                          <p:attrName>ppt_y</p:attrName>
                                        </p:attrNameLst>
                                      </p:cBhvr>
                                      <p:tavLst>
                                        <p:tav tm="0">
                                          <p:val>
                                            <p:strVal val="#ppt_y+1"/>
                                          </p:val>
                                        </p:tav>
                                        <p:tav tm="100000">
                                          <p:val>
                                            <p:strVal val="#ppt_y-.03"/>
                                          </p:val>
                                        </p:tav>
                                      </p:tavLst>
                                    </p:anim>
                                    <p:anim calcmode="lin" valueType="num">
                                      <p:cBhvr>
                                        <p:cTn id="56" dur="100" accel="100000" fill="hold">
                                          <p:stCondLst>
                                            <p:cond delay="900"/>
                                          </p:stCondLst>
                                        </p:cTn>
                                        <p:tgtEl>
                                          <p:spTgt spid="27"/>
                                        </p:tgtEl>
                                        <p:attrNameLst>
                                          <p:attrName>ppt_y</p:attrName>
                                        </p:attrNameLst>
                                      </p:cBhvr>
                                      <p:tavLst>
                                        <p:tav tm="0">
                                          <p:val>
                                            <p:strVal val="#ppt_y-.03"/>
                                          </p:val>
                                        </p:tav>
                                        <p:tav tm="100000">
                                          <p:val>
                                            <p:strVal val="#ppt_y"/>
                                          </p:val>
                                        </p:tav>
                                      </p:tavLst>
                                    </p:anim>
                                  </p:childTnLst>
                                </p:cTn>
                              </p:par>
                              <p:par>
                                <p:cTn id="57" presetID="37" presetClass="entr" presetSubtype="0" fill="hold" grpId="0" nodeType="with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fade">
                                      <p:cBhvr>
                                        <p:cTn id="59" dur="1000"/>
                                        <p:tgtEl>
                                          <p:spTgt spid="17"/>
                                        </p:tgtEl>
                                      </p:cBhvr>
                                    </p:animEffect>
                                    <p:anim calcmode="lin" valueType="num">
                                      <p:cBhvr>
                                        <p:cTn id="60" dur="1000" fill="hold"/>
                                        <p:tgtEl>
                                          <p:spTgt spid="17"/>
                                        </p:tgtEl>
                                        <p:attrNameLst>
                                          <p:attrName>ppt_x</p:attrName>
                                        </p:attrNameLst>
                                      </p:cBhvr>
                                      <p:tavLst>
                                        <p:tav tm="0">
                                          <p:val>
                                            <p:strVal val="#ppt_x"/>
                                          </p:val>
                                        </p:tav>
                                        <p:tav tm="100000">
                                          <p:val>
                                            <p:strVal val="#ppt_x"/>
                                          </p:val>
                                        </p:tav>
                                      </p:tavLst>
                                    </p:anim>
                                    <p:anim calcmode="lin" valueType="num">
                                      <p:cBhvr>
                                        <p:cTn id="61" dur="900" decel="100000" fill="hold"/>
                                        <p:tgtEl>
                                          <p:spTgt spid="17"/>
                                        </p:tgtEl>
                                        <p:attrNameLst>
                                          <p:attrName>ppt_y</p:attrName>
                                        </p:attrNameLst>
                                      </p:cBhvr>
                                      <p:tavLst>
                                        <p:tav tm="0">
                                          <p:val>
                                            <p:strVal val="#ppt_y+1"/>
                                          </p:val>
                                        </p:tav>
                                        <p:tav tm="100000">
                                          <p:val>
                                            <p:strVal val="#ppt_y-.03"/>
                                          </p:val>
                                        </p:tav>
                                      </p:tavLst>
                                    </p:anim>
                                    <p:anim calcmode="lin" valueType="num">
                                      <p:cBhvr>
                                        <p:cTn id="62" dur="100" accel="100000" fill="hold">
                                          <p:stCondLst>
                                            <p:cond delay="900"/>
                                          </p:stCondLst>
                                        </p:cTn>
                                        <p:tgtEl>
                                          <p:spTgt spid="17"/>
                                        </p:tgtEl>
                                        <p:attrNameLst>
                                          <p:attrName>ppt_y</p:attrName>
                                        </p:attrNameLst>
                                      </p:cBhvr>
                                      <p:tavLst>
                                        <p:tav tm="0">
                                          <p:val>
                                            <p:strVal val="#ppt_y-.03"/>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37" presetClass="entr" presetSubtype="0" fill="hold" grpId="0" nodeType="clickEffect">
                                  <p:stCondLst>
                                    <p:cond delay="0"/>
                                  </p:stCondLst>
                                  <p:childTnLst>
                                    <p:set>
                                      <p:cBhvr>
                                        <p:cTn id="66" dur="1" fill="hold">
                                          <p:stCondLst>
                                            <p:cond delay="0"/>
                                          </p:stCondLst>
                                        </p:cTn>
                                        <p:tgtEl>
                                          <p:spTgt spid="20"/>
                                        </p:tgtEl>
                                        <p:attrNameLst>
                                          <p:attrName>style.visibility</p:attrName>
                                        </p:attrNameLst>
                                      </p:cBhvr>
                                      <p:to>
                                        <p:strVal val="visible"/>
                                      </p:to>
                                    </p:set>
                                    <p:animEffect transition="in" filter="fade">
                                      <p:cBhvr>
                                        <p:cTn id="67" dur="1000"/>
                                        <p:tgtEl>
                                          <p:spTgt spid="20"/>
                                        </p:tgtEl>
                                      </p:cBhvr>
                                    </p:animEffect>
                                    <p:anim calcmode="lin" valueType="num">
                                      <p:cBhvr>
                                        <p:cTn id="68" dur="1000" fill="hold"/>
                                        <p:tgtEl>
                                          <p:spTgt spid="20"/>
                                        </p:tgtEl>
                                        <p:attrNameLst>
                                          <p:attrName>ppt_x</p:attrName>
                                        </p:attrNameLst>
                                      </p:cBhvr>
                                      <p:tavLst>
                                        <p:tav tm="0">
                                          <p:val>
                                            <p:strVal val="#ppt_x"/>
                                          </p:val>
                                        </p:tav>
                                        <p:tav tm="100000">
                                          <p:val>
                                            <p:strVal val="#ppt_x"/>
                                          </p:val>
                                        </p:tav>
                                      </p:tavLst>
                                    </p:anim>
                                    <p:anim calcmode="lin" valueType="num">
                                      <p:cBhvr>
                                        <p:cTn id="69" dur="900" decel="100000" fill="hold"/>
                                        <p:tgtEl>
                                          <p:spTgt spid="20"/>
                                        </p:tgtEl>
                                        <p:attrNameLst>
                                          <p:attrName>ppt_y</p:attrName>
                                        </p:attrNameLst>
                                      </p:cBhvr>
                                      <p:tavLst>
                                        <p:tav tm="0">
                                          <p:val>
                                            <p:strVal val="#ppt_y+1"/>
                                          </p:val>
                                        </p:tav>
                                        <p:tav tm="100000">
                                          <p:val>
                                            <p:strVal val="#ppt_y-.03"/>
                                          </p:val>
                                        </p:tav>
                                      </p:tavLst>
                                    </p:anim>
                                    <p:anim calcmode="lin" valueType="num">
                                      <p:cBhvr>
                                        <p:cTn id="70"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37" presetClass="exit" presetSubtype="0" fill="hold" grpId="1" nodeType="clickEffect">
                                  <p:stCondLst>
                                    <p:cond delay="0"/>
                                  </p:stCondLst>
                                  <p:childTnLst>
                                    <p:animEffect transition="out" filter="fade">
                                      <p:cBhvr>
                                        <p:cTn id="74" dur="1000"/>
                                        <p:tgtEl>
                                          <p:spTgt spid="20"/>
                                        </p:tgtEl>
                                      </p:cBhvr>
                                    </p:animEffect>
                                    <p:anim calcmode="lin" valueType="num">
                                      <p:cBhvr>
                                        <p:cTn id="75" dur="1000"/>
                                        <p:tgtEl>
                                          <p:spTgt spid="20"/>
                                        </p:tgtEl>
                                        <p:attrNameLst>
                                          <p:attrName>ppt_x</p:attrName>
                                        </p:attrNameLst>
                                      </p:cBhvr>
                                      <p:tavLst>
                                        <p:tav tm="0">
                                          <p:val>
                                            <p:strVal val="ppt_x"/>
                                          </p:val>
                                        </p:tav>
                                        <p:tav tm="100000">
                                          <p:val>
                                            <p:strVal val="ppt_x"/>
                                          </p:val>
                                        </p:tav>
                                      </p:tavLst>
                                    </p:anim>
                                    <p:anim calcmode="lin" valueType="num">
                                      <p:cBhvr>
                                        <p:cTn id="76" dur="100" decel="100000"/>
                                        <p:tgtEl>
                                          <p:spTgt spid="20"/>
                                        </p:tgtEl>
                                        <p:attrNameLst>
                                          <p:attrName>ppt_y</p:attrName>
                                        </p:attrNameLst>
                                      </p:cBhvr>
                                      <p:tavLst>
                                        <p:tav tm="0">
                                          <p:val>
                                            <p:strVal val="ppt_y"/>
                                          </p:val>
                                        </p:tav>
                                        <p:tav tm="100000">
                                          <p:val>
                                            <p:strVal val="ppt_y-.03"/>
                                          </p:val>
                                        </p:tav>
                                      </p:tavLst>
                                    </p:anim>
                                    <p:anim calcmode="lin" valueType="num">
                                      <p:cBhvr>
                                        <p:cTn id="77" dur="900" accel="100000">
                                          <p:stCondLst>
                                            <p:cond delay="100"/>
                                          </p:stCondLst>
                                        </p:cTn>
                                        <p:tgtEl>
                                          <p:spTgt spid="20"/>
                                        </p:tgtEl>
                                        <p:attrNameLst>
                                          <p:attrName>ppt_y</p:attrName>
                                        </p:attrNameLst>
                                      </p:cBhvr>
                                      <p:tavLst>
                                        <p:tav tm="0">
                                          <p:val>
                                            <p:strVal val="ppt_y"/>
                                          </p:val>
                                        </p:tav>
                                        <p:tav tm="100000">
                                          <p:val>
                                            <p:strVal val="ppt_y+1"/>
                                          </p:val>
                                        </p:tav>
                                      </p:tavLst>
                                    </p:anim>
                                    <p:set>
                                      <p:cBhvr>
                                        <p:cTn id="78" dur="1" fill="hold">
                                          <p:stCondLst>
                                            <p:cond delay="999"/>
                                          </p:stCondLst>
                                        </p:cTn>
                                        <p:tgtEl>
                                          <p:spTgt spid="20"/>
                                        </p:tgtEl>
                                        <p:attrNameLst>
                                          <p:attrName>style.visibility</p:attrName>
                                        </p:attrNameLst>
                                      </p:cBhvr>
                                      <p:to>
                                        <p:strVal val="hidden"/>
                                      </p:to>
                                    </p:set>
                                  </p:childTnLst>
                                </p:cTn>
                              </p:par>
                            </p:childTnLst>
                          </p:cTn>
                        </p:par>
                      </p:childTnLst>
                    </p:cTn>
                  </p:par>
                  <p:par>
                    <p:cTn id="79" fill="hold">
                      <p:stCondLst>
                        <p:cond delay="indefinite"/>
                      </p:stCondLst>
                      <p:childTnLst>
                        <p:par>
                          <p:cTn id="80" fill="hold">
                            <p:stCondLst>
                              <p:cond delay="0"/>
                            </p:stCondLst>
                            <p:childTnLst>
                              <p:par>
                                <p:cTn id="81" presetID="37" presetClass="entr" presetSubtype="0" fill="hold" nodeType="clickEffect">
                                  <p:stCondLst>
                                    <p:cond delay="0"/>
                                  </p:stCondLst>
                                  <p:childTnLst>
                                    <p:set>
                                      <p:cBhvr>
                                        <p:cTn id="82" dur="1" fill="hold">
                                          <p:stCondLst>
                                            <p:cond delay="0"/>
                                          </p:stCondLst>
                                        </p:cTn>
                                        <p:tgtEl>
                                          <p:spTgt spid="21"/>
                                        </p:tgtEl>
                                        <p:attrNameLst>
                                          <p:attrName>style.visibility</p:attrName>
                                        </p:attrNameLst>
                                      </p:cBhvr>
                                      <p:to>
                                        <p:strVal val="visible"/>
                                      </p:to>
                                    </p:set>
                                    <p:animEffect transition="in" filter="fade">
                                      <p:cBhvr>
                                        <p:cTn id="83" dur="1000"/>
                                        <p:tgtEl>
                                          <p:spTgt spid="21"/>
                                        </p:tgtEl>
                                      </p:cBhvr>
                                    </p:animEffect>
                                    <p:anim calcmode="lin" valueType="num">
                                      <p:cBhvr>
                                        <p:cTn id="84" dur="1000" fill="hold"/>
                                        <p:tgtEl>
                                          <p:spTgt spid="21"/>
                                        </p:tgtEl>
                                        <p:attrNameLst>
                                          <p:attrName>ppt_x</p:attrName>
                                        </p:attrNameLst>
                                      </p:cBhvr>
                                      <p:tavLst>
                                        <p:tav tm="0">
                                          <p:val>
                                            <p:strVal val="#ppt_x"/>
                                          </p:val>
                                        </p:tav>
                                        <p:tav tm="100000">
                                          <p:val>
                                            <p:strVal val="#ppt_x"/>
                                          </p:val>
                                        </p:tav>
                                      </p:tavLst>
                                    </p:anim>
                                    <p:anim calcmode="lin" valueType="num">
                                      <p:cBhvr>
                                        <p:cTn id="85" dur="900" decel="100000" fill="hold"/>
                                        <p:tgtEl>
                                          <p:spTgt spid="21"/>
                                        </p:tgtEl>
                                        <p:attrNameLst>
                                          <p:attrName>ppt_y</p:attrName>
                                        </p:attrNameLst>
                                      </p:cBhvr>
                                      <p:tavLst>
                                        <p:tav tm="0">
                                          <p:val>
                                            <p:strVal val="#ppt_y+1"/>
                                          </p:val>
                                        </p:tav>
                                        <p:tav tm="100000">
                                          <p:val>
                                            <p:strVal val="#ppt_y-.03"/>
                                          </p:val>
                                        </p:tav>
                                      </p:tavLst>
                                    </p:anim>
                                    <p:anim calcmode="lin" valueType="num">
                                      <p:cBhvr>
                                        <p:cTn id="86"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87" presetID="37" presetClass="entr" presetSubtype="0" fill="hold" grpId="0" nodeType="withEffect">
                                  <p:stCondLst>
                                    <p:cond delay="0"/>
                                  </p:stCondLst>
                                  <p:childTnLst>
                                    <p:set>
                                      <p:cBhvr>
                                        <p:cTn id="88" dur="1" fill="hold">
                                          <p:stCondLst>
                                            <p:cond delay="0"/>
                                          </p:stCondLst>
                                        </p:cTn>
                                        <p:tgtEl>
                                          <p:spTgt spid="14"/>
                                        </p:tgtEl>
                                        <p:attrNameLst>
                                          <p:attrName>style.visibility</p:attrName>
                                        </p:attrNameLst>
                                      </p:cBhvr>
                                      <p:to>
                                        <p:strVal val="visible"/>
                                      </p:to>
                                    </p:set>
                                    <p:animEffect transition="in" filter="fade">
                                      <p:cBhvr>
                                        <p:cTn id="89" dur="1000"/>
                                        <p:tgtEl>
                                          <p:spTgt spid="14"/>
                                        </p:tgtEl>
                                      </p:cBhvr>
                                    </p:animEffect>
                                    <p:anim calcmode="lin" valueType="num">
                                      <p:cBhvr>
                                        <p:cTn id="90" dur="1000" fill="hold"/>
                                        <p:tgtEl>
                                          <p:spTgt spid="14"/>
                                        </p:tgtEl>
                                        <p:attrNameLst>
                                          <p:attrName>ppt_x</p:attrName>
                                        </p:attrNameLst>
                                      </p:cBhvr>
                                      <p:tavLst>
                                        <p:tav tm="0">
                                          <p:val>
                                            <p:strVal val="#ppt_x"/>
                                          </p:val>
                                        </p:tav>
                                        <p:tav tm="100000">
                                          <p:val>
                                            <p:strVal val="#ppt_x"/>
                                          </p:val>
                                        </p:tav>
                                      </p:tavLst>
                                    </p:anim>
                                    <p:anim calcmode="lin" valueType="num">
                                      <p:cBhvr>
                                        <p:cTn id="91" dur="900" decel="100000" fill="hold"/>
                                        <p:tgtEl>
                                          <p:spTgt spid="14"/>
                                        </p:tgtEl>
                                        <p:attrNameLst>
                                          <p:attrName>ppt_y</p:attrName>
                                        </p:attrNameLst>
                                      </p:cBhvr>
                                      <p:tavLst>
                                        <p:tav tm="0">
                                          <p:val>
                                            <p:strVal val="#ppt_y+1"/>
                                          </p:val>
                                        </p:tav>
                                        <p:tav tm="100000">
                                          <p:val>
                                            <p:strVal val="#ppt_y-.03"/>
                                          </p:val>
                                        </p:tav>
                                      </p:tavLst>
                                    </p:anim>
                                    <p:anim calcmode="lin" valueType="num">
                                      <p:cBhvr>
                                        <p:cTn id="92"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37" presetClass="entr" presetSubtype="0" fill="hold" grpId="0" nodeType="clickEffect">
                                  <p:stCondLst>
                                    <p:cond delay="0"/>
                                  </p:stCondLst>
                                  <p:childTnLst>
                                    <p:set>
                                      <p:cBhvr>
                                        <p:cTn id="96" dur="1" fill="hold">
                                          <p:stCondLst>
                                            <p:cond delay="0"/>
                                          </p:stCondLst>
                                        </p:cTn>
                                        <p:tgtEl>
                                          <p:spTgt spid="11"/>
                                        </p:tgtEl>
                                        <p:attrNameLst>
                                          <p:attrName>style.visibility</p:attrName>
                                        </p:attrNameLst>
                                      </p:cBhvr>
                                      <p:to>
                                        <p:strVal val="visible"/>
                                      </p:to>
                                    </p:set>
                                    <p:animEffect transition="in" filter="fade">
                                      <p:cBhvr>
                                        <p:cTn id="97" dur="1000"/>
                                        <p:tgtEl>
                                          <p:spTgt spid="11"/>
                                        </p:tgtEl>
                                      </p:cBhvr>
                                    </p:animEffect>
                                    <p:anim calcmode="lin" valueType="num">
                                      <p:cBhvr>
                                        <p:cTn id="98" dur="1000" fill="hold"/>
                                        <p:tgtEl>
                                          <p:spTgt spid="11"/>
                                        </p:tgtEl>
                                        <p:attrNameLst>
                                          <p:attrName>ppt_x</p:attrName>
                                        </p:attrNameLst>
                                      </p:cBhvr>
                                      <p:tavLst>
                                        <p:tav tm="0">
                                          <p:val>
                                            <p:strVal val="#ppt_x"/>
                                          </p:val>
                                        </p:tav>
                                        <p:tav tm="100000">
                                          <p:val>
                                            <p:strVal val="#ppt_x"/>
                                          </p:val>
                                        </p:tav>
                                      </p:tavLst>
                                    </p:anim>
                                    <p:anim calcmode="lin" valueType="num">
                                      <p:cBhvr>
                                        <p:cTn id="99" dur="900" decel="100000" fill="hold"/>
                                        <p:tgtEl>
                                          <p:spTgt spid="11"/>
                                        </p:tgtEl>
                                        <p:attrNameLst>
                                          <p:attrName>ppt_y</p:attrName>
                                        </p:attrNameLst>
                                      </p:cBhvr>
                                      <p:tavLst>
                                        <p:tav tm="0">
                                          <p:val>
                                            <p:strVal val="#ppt_y+1"/>
                                          </p:val>
                                        </p:tav>
                                        <p:tav tm="100000">
                                          <p:val>
                                            <p:strVal val="#ppt_y-.03"/>
                                          </p:val>
                                        </p:tav>
                                      </p:tavLst>
                                    </p:anim>
                                    <p:anim calcmode="lin" valueType="num">
                                      <p:cBhvr>
                                        <p:cTn id="100"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childTnLst>
                          </p:cTn>
                        </p:par>
                      </p:childTnLst>
                    </p:cTn>
                  </p:par>
                  <p:par>
                    <p:cTn id="101" fill="hold">
                      <p:stCondLst>
                        <p:cond delay="indefinite"/>
                      </p:stCondLst>
                      <p:childTnLst>
                        <p:par>
                          <p:cTn id="102" fill="hold">
                            <p:stCondLst>
                              <p:cond delay="0"/>
                            </p:stCondLst>
                            <p:childTnLst>
                              <p:par>
                                <p:cTn id="103" presetID="37" presetClass="exit" presetSubtype="0" fill="hold" grpId="1" nodeType="clickEffect">
                                  <p:stCondLst>
                                    <p:cond delay="0"/>
                                  </p:stCondLst>
                                  <p:childTnLst>
                                    <p:animEffect transition="out" filter="fade">
                                      <p:cBhvr>
                                        <p:cTn id="104" dur="1000"/>
                                        <p:tgtEl>
                                          <p:spTgt spid="11"/>
                                        </p:tgtEl>
                                      </p:cBhvr>
                                    </p:animEffect>
                                    <p:anim calcmode="lin" valueType="num">
                                      <p:cBhvr>
                                        <p:cTn id="105" dur="1000"/>
                                        <p:tgtEl>
                                          <p:spTgt spid="11"/>
                                        </p:tgtEl>
                                        <p:attrNameLst>
                                          <p:attrName>ppt_x</p:attrName>
                                        </p:attrNameLst>
                                      </p:cBhvr>
                                      <p:tavLst>
                                        <p:tav tm="0">
                                          <p:val>
                                            <p:strVal val="ppt_x"/>
                                          </p:val>
                                        </p:tav>
                                        <p:tav tm="100000">
                                          <p:val>
                                            <p:strVal val="ppt_x"/>
                                          </p:val>
                                        </p:tav>
                                      </p:tavLst>
                                    </p:anim>
                                    <p:anim calcmode="lin" valueType="num">
                                      <p:cBhvr>
                                        <p:cTn id="106" dur="100" decel="100000"/>
                                        <p:tgtEl>
                                          <p:spTgt spid="11"/>
                                        </p:tgtEl>
                                        <p:attrNameLst>
                                          <p:attrName>ppt_y</p:attrName>
                                        </p:attrNameLst>
                                      </p:cBhvr>
                                      <p:tavLst>
                                        <p:tav tm="0">
                                          <p:val>
                                            <p:strVal val="ppt_y"/>
                                          </p:val>
                                        </p:tav>
                                        <p:tav tm="100000">
                                          <p:val>
                                            <p:strVal val="ppt_y-.03"/>
                                          </p:val>
                                        </p:tav>
                                      </p:tavLst>
                                    </p:anim>
                                    <p:anim calcmode="lin" valueType="num">
                                      <p:cBhvr>
                                        <p:cTn id="107" dur="900" accel="100000">
                                          <p:stCondLst>
                                            <p:cond delay="100"/>
                                          </p:stCondLst>
                                        </p:cTn>
                                        <p:tgtEl>
                                          <p:spTgt spid="11"/>
                                        </p:tgtEl>
                                        <p:attrNameLst>
                                          <p:attrName>ppt_y</p:attrName>
                                        </p:attrNameLst>
                                      </p:cBhvr>
                                      <p:tavLst>
                                        <p:tav tm="0">
                                          <p:val>
                                            <p:strVal val="ppt_y"/>
                                          </p:val>
                                        </p:tav>
                                        <p:tav tm="100000">
                                          <p:val>
                                            <p:strVal val="ppt_y+1"/>
                                          </p:val>
                                        </p:tav>
                                      </p:tavLst>
                                    </p:anim>
                                    <p:set>
                                      <p:cBhvr>
                                        <p:cTn id="108" dur="1" fill="hold">
                                          <p:stCondLst>
                                            <p:cond delay="999"/>
                                          </p:stCondLst>
                                        </p:cTn>
                                        <p:tgtEl>
                                          <p:spTgt spid="11"/>
                                        </p:tgtEl>
                                        <p:attrNameLst>
                                          <p:attrName>style.visibility</p:attrName>
                                        </p:attrNameLst>
                                      </p:cBhvr>
                                      <p:to>
                                        <p:strVal val="hidden"/>
                                      </p:to>
                                    </p:set>
                                  </p:childTnLst>
                                </p:cTn>
                              </p:par>
                            </p:childTnLst>
                          </p:cTn>
                        </p:par>
                      </p:childTnLst>
                    </p:cTn>
                  </p:par>
                  <p:par>
                    <p:cTn id="109" fill="hold">
                      <p:stCondLst>
                        <p:cond delay="indefinite"/>
                      </p:stCondLst>
                      <p:childTnLst>
                        <p:par>
                          <p:cTn id="110" fill="hold">
                            <p:stCondLst>
                              <p:cond delay="0"/>
                            </p:stCondLst>
                            <p:childTnLst>
                              <p:par>
                                <p:cTn id="111" presetID="37" presetClass="exit" presetSubtype="0" fill="hold" grpId="2" nodeType="clickEffect">
                                  <p:stCondLst>
                                    <p:cond delay="0"/>
                                  </p:stCondLst>
                                  <p:childTnLst>
                                    <p:animEffect transition="out" filter="fade">
                                      <p:cBhvr>
                                        <p:cTn id="112" dur="1000"/>
                                        <p:tgtEl>
                                          <p:spTgt spid="20"/>
                                        </p:tgtEl>
                                      </p:cBhvr>
                                    </p:animEffect>
                                    <p:anim calcmode="lin" valueType="num">
                                      <p:cBhvr>
                                        <p:cTn id="113" dur="1000"/>
                                        <p:tgtEl>
                                          <p:spTgt spid="20"/>
                                        </p:tgtEl>
                                        <p:attrNameLst>
                                          <p:attrName>ppt_x</p:attrName>
                                        </p:attrNameLst>
                                      </p:cBhvr>
                                      <p:tavLst>
                                        <p:tav tm="0">
                                          <p:val>
                                            <p:strVal val="ppt_x"/>
                                          </p:val>
                                        </p:tav>
                                        <p:tav tm="100000">
                                          <p:val>
                                            <p:strVal val="ppt_x"/>
                                          </p:val>
                                        </p:tav>
                                      </p:tavLst>
                                    </p:anim>
                                    <p:anim calcmode="lin" valueType="num">
                                      <p:cBhvr>
                                        <p:cTn id="114" dur="100" decel="100000"/>
                                        <p:tgtEl>
                                          <p:spTgt spid="20"/>
                                        </p:tgtEl>
                                        <p:attrNameLst>
                                          <p:attrName>ppt_y</p:attrName>
                                        </p:attrNameLst>
                                      </p:cBhvr>
                                      <p:tavLst>
                                        <p:tav tm="0">
                                          <p:val>
                                            <p:strVal val="ppt_y"/>
                                          </p:val>
                                        </p:tav>
                                        <p:tav tm="100000">
                                          <p:val>
                                            <p:strVal val="ppt_y-.03"/>
                                          </p:val>
                                        </p:tav>
                                      </p:tavLst>
                                    </p:anim>
                                    <p:anim calcmode="lin" valueType="num">
                                      <p:cBhvr>
                                        <p:cTn id="115" dur="900" accel="100000">
                                          <p:stCondLst>
                                            <p:cond delay="100"/>
                                          </p:stCondLst>
                                        </p:cTn>
                                        <p:tgtEl>
                                          <p:spTgt spid="20"/>
                                        </p:tgtEl>
                                        <p:attrNameLst>
                                          <p:attrName>ppt_y</p:attrName>
                                        </p:attrNameLst>
                                      </p:cBhvr>
                                      <p:tavLst>
                                        <p:tav tm="0">
                                          <p:val>
                                            <p:strVal val="ppt_y"/>
                                          </p:val>
                                        </p:tav>
                                        <p:tav tm="100000">
                                          <p:val>
                                            <p:strVal val="ppt_y+1"/>
                                          </p:val>
                                        </p:tav>
                                      </p:tavLst>
                                    </p:anim>
                                    <p:set>
                                      <p:cBhvr>
                                        <p:cTn id="116" dur="1" fill="hold">
                                          <p:stCondLst>
                                            <p:cond delay="999"/>
                                          </p:stCondLst>
                                        </p:cTn>
                                        <p:tgtEl>
                                          <p:spTgt spid="20"/>
                                        </p:tgtEl>
                                        <p:attrNameLst>
                                          <p:attrName>style.visibility</p:attrName>
                                        </p:attrNameLst>
                                      </p:cBhvr>
                                      <p:to>
                                        <p:strVal val="hidden"/>
                                      </p:to>
                                    </p:set>
                                  </p:childTnLst>
                                </p:cTn>
                              </p:par>
                            </p:childTnLst>
                          </p:cTn>
                        </p:par>
                      </p:childTnLst>
                    </p:cTn>
                  </p:par>
                  <p:par>
                    <p:cTn id="117" fill="hold">
                      <p:stCondLst>
                        <p:cond delay="indefinite"/>
                      </p:stCondLst>
                      <p:childTnLst>
                        <p:par>
                          <p:cTn id="118" fill="hold">
                            <p:stCondLst>
                              <p:cond delay="0"/>
                            </p:stCondLst>
                            <p:childTnLst>
                              <p:par>
                                <p:cTn id="119" presetID="47" presetClass="entr" presetSubtype="0" fill="hold" nodeType="clickEffect">
                                  <p:stCondLst>
                                    <p:cond delay="0"/>
                                  </p:stCondLst>
                                  <p:childTnLst>
                                    <p:set>
                                      <p:cBhvr>
                                        <p:cTn id="120" dur="1" fill="hold">
                                          <p:stCondLst>
                                            <p:cond delay="0"/>
                                          </p:stCondLst>
                                        </p:cTn>
                                        <p:tgtEl>
                                          <p:spTgt spid="24"/>
                                        </p:tgtEl>
                                        <p:attrNameLst>
                                          <p:attrName>style.visibility</p:attrName>
                                        </p:attrNameLst>
                                      </p:cBhvr>
                                      <p:to>
                                        <p:strVal val="visible"/>
                                      </p:to>
                                    </p:set>
                                    <p:animEffect transition="in" filter="fade">
                                      <p:cBhvr>
                                        <p:cTn id="121" dur="1000"/>
                                        <p:tgtEl>
                                          <p:spTgt spid="24"/>
                                        </p:tgtEl>
                                      </p:cBhvr>
                                    </p:animEffect>
                                    <p:anim calcmode="lin" valueType="num">
                                      <p:cBhvr>
                                        <p:cTn id="122" dur="1000" fill="hold"/>
                                        <p:tgtEl>
                                          <p:spTgt spid="24"/>
                                        </p:tgtEl>
                                        <p:attrNameLst>
                                          <p:attrName>ppt_x</p:attrName>
                                        </p:attrNameLst>
                                      </p:cBhvr>
                                      <p:tavLst>
                                        <p:tav tm="0">
                                          <p:val>
                                            <p:strVal val="#ppt_x"/>
                                          </p:val>
                                        </p:tav>
                                        <p:tav tm="100000">
                                          <p:val>
                                            <p:strVal val="#ppt_x"/>
                                          </p:val>
                                        </p:tav>
                                      </p:tavLst>
                                    </p:anim>
                                    <p:anim calcmode="lin" valueType="num">
                                      <p:cBhvr>
                                        <p:cTn id="123" dur="1000" fill="hold"/>
                                        <p:tgtEl>
                                          <p:spTgt spid="24"/>
                                        </p:tgtEl>
                                        <p:attrNameLst>
                                          <p:attrName>ppt_y</p:attrName>
                                        </p:attrNameLst>
                                      </p:cBhvr>
                                      <p:tavLst>
                                        <p:tav tm="0">
                                          <p:val>
                                            <p:strVal val="#ppt_y-.1"/>
                                          </p:val>
                                        </p:tav>
                                        <p:tav tm="100000">
                                          <p:val>
                                            <p:strVal val="#ppt_y"/>
                                          </p:val>
                                        </p:tav>
                                      </p:tavLst>
                                    </p:anim>
                                  </p:childTnLst>
                                </p:cTn>
                              </p:par>
                              <p:par>
                                <p:cTn id="124" presetID="37" presetClass="entr" presetSubtype="0" fill="hold" grpId="0" nodeType="withEffect">
                                  <p:stCondLst>
                                    <p:cond delay="0"/>
                                  </p:stCondLst>
                                  <p:childTnLst>
                                    <p:set>
                                      <p:cBhvr>
                                        <p:cTn id="125" dur="1" fill="hold">
                                          <p:stCondLst>
                                            <p:cond delay="0"/>
                                          </p:stCondLst>
                                        </p:cTn>
                                        <p:tgtEl>
                                          <p:spTgt spid="25"/>
                                        </p:tgtEl>
                                        <p:attrNameLst>
                                          <p:attrName>style.visibility</p:attrName>
                                        </p:attrNameLst>
                                      </p:cBhvr>
                                      <p:to>
                                        <p:strVal val="visible"/>
                                      </p:to>
                                    </p:set>
                                    <p:animEffect transition="in" filter="fade">
                                      <p:cBhvr>
                                        <p:cTn id="126" dur="1000"/>
                                        <p:tgtEl>
                                          <p:spTgt spid="25"/>
                                        </p:tgtEl>
                                      </p:cBhvr>
                                    </p:animEffect>
                                    <p:anim calcmode="lin" valueType="num">
                                      <p:cBhvr>
                                        <p:cTn id="127" dur="1000" fill="hold"/>
                                        <p:tgtEl>
                                          <p:spTgt spid="25"/>
                                        </p:tgtEl>
                                        <p:attrNameLst>
                                          <p:attrName>ppt_x</p:attrName>
                                        </p:attrNameLst>
                                      </p:cBhvr>
                                      <p:tavLst>
                                        <p:tav tm="0">
                                          <p:val>
                                            <p:strVal val="#ppt_x"/>
                                          </p:val>
                                        </p:tav>
                                        <p:tav tm="100000">
                                          <p:val>
                                            <p:strVal val="#ppt_x"/>
                                          </p:val>
                                        </p:tav>
                                      </p:tavLst>
                                    </p:anim>
                                    <p:anim calcmode="lin" valueType="num">
                                      <p:cBhvr>
                                        <p:cTn id="128" dur="900" decel="100000" fill="hold"/>
                                        <p:tgtEl>
                                          <p:spTgt spid="25"/>
                                        </p:tgtEl>
                                        <p:attrNameLst>
                                          <p:attrName>ppt_y</p:attrName>
                                        </p:attrNameLst>
                                      </p:cBhvr>
                                      <p:tavLst>
                                        <p:tav tm="0">
                                          <p:val>
                                            <p:strVal val="#ppt_y+1"/>
                                          </p:val>
                                        </p:tav>
                                        <p:tav tm="100000">
                                          <p:val>
                                            <p:strVal val="#ppt_y-.03"/>
                                          </p:val>
                                        </p:tav>
                                      </p:tavLst>
                                    </p:anim>
                                    <p:anim calcmode="lin" valueType="num">
                                      <p:cBhvr>
                                        <p:cTn id="129"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childTnLst>
                          </p:cTn>
                        </p:par>
                      </p:childTnLst>
                    </p:cTn>
                  </p:par>
                  <p:par>
                    <p:cTn id="130" fill="hold">
                      <p:stCondLst>
                        <p:cond delay="indefinite"/>
                      </p:stCondLst>
                      <p:childTnLst>
                        <p:par>
                          <p:cTn id="131" fill="hold">
                            <p:stCondLst>
                              <p:cond delay="0"/>
                            </p:stCondLst>
                            <p:childTnLst>
                              <p:par>
                                <p:cTn id="132" presetID="37" presetClass="entr" presetSubtype="0" fill="hold" grpId="0" nodeType="clickEffect">
                                  <p:stCondLst>
                                    <p:cond delay="0"/>
                                  </p:stCondLst>
                                  <p:childTnLst>
                                    <p:set>
                                      <p:cBhvr>
                                        <p:cTn id="133" dur="1" fill="hold">
                                          <p:stCondLst>
                                            <p:cond delay="0"/>
                                          </p:stCondLst>
                                        </p:cTn>
                                        <p:tgtEl>
                                          <p:spTgt spid="2"/>
                                        </p:tgtEl>
                                        <p:attrNameLst>
                                          <p:attrName>style.visibility</p:attrName>
                                        </p:attrNameLst>
                                      </p:cBhvr>
                                      <p:to>
                                        <p:strVal val="visible"/>
                                      </p:to>
                                    </p:set>
                                    <p:animEffect transition="in" filter="fade">
                                      <p:cBhvr>
                                        <p:cTn id="134" dur="1000"/>
                                        <p:tgtEl>
                                          <p:spTgt spid="2"/>
                                        </p:tgtEl>
                                      </p:cBhvr>
                                    </p:animEffect>
                                    <p:anim calcmode="lin" valueType="num">
                                      <p:cBhvr>
                                        <p:cTn id="135" dur="1000" fill="hold"/>
                                        <p:tgtEl>
                                          <p:spTgt spid="2"/>
                                        </p:tgtEl>
                                        <p:attrNameLst>
                                          <p:attrName>ppt_x</p:attrName>
                                        </p:attrNameLst>
                                      </p:cBhvr>
                                      <p:tavLst>
                                        <p:tav tm="0">
                                          <p:val>
                                            <p:strVal val="#ppt_x"/>
                                          </p:val>
                                        </p:tav>
                                        <p:tav tm="100000">
                                          <p:val>
                                            <p:strVal val="#ppt_x"/>
                                          </p:val>
                                        </p:tav>
                                      </p:tavLst>
                                    </p:anim>
                                    <p:anim calcmode="lin" valueType="num">
                                      <p:cBhvr>
                                        <p:cTn id="136" dur="900" decel="100000" fill="hold"/>
                                        <p:tgtEl>
                                          <p:spTgt spid="2"/>
                                        </p:tgtEl>
                                        <p:attrNameLst>
                                          <p:attrName>ppt_y</p:attrName>
                                        </p:attrNameLst>
                                      </p:cBhvr>
                                      <p:tavLst>
                                        <p:tav tm="0">
                                          <p:val>
                                            <p:strVal val="#ppt_y+1"/>
                                          </p:val>
                                        </p:tav>
                                        <p:tav tm="100000">
                                          <p:val>
                                            <p:strVal val="#ppt_y-.03"/>
                                          </p:val>
                                        </p:tav>
                                      </p:tavLst>
                                    </p:anim>
                                    <p:anim calcmode="lin" valueType="num">
                                      <p:cBhvr>
                                        <p:cTn id="137"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par>
                    <p:cTn id="138" fill="hold">
                      <p:stCondLst>
                        <p:cond delay="indefinite"/>
                      </p:stCondLst>
                      <p:childTnLst>
                        <p:par>
                          <p:cTn id="139" fill="hold">
                            <p:stCondLst>
                              <p:cond delay="0"/>
                            </p:stCondLst>
                            <p:childTnLst>
                              <p:par>
                                <p:cTn id="140" presetID="37" presetClass="exit" presetSubtype="0" fill="hold" grpId="1" nodeType="clickEffect">
                                  <p:stCondLst>
                                    <p:cond delay="0"/>
                                  </p:stCondLst>
                                  <p:childTnLst>
                                    <p:animEffect transition="out" filter="fade">
                                      <p:cBhvr>
                                        <p:cTn id="141" dur="1000"/>
                                        <p:tgtEl>
                                          <p:spTgt spid="2"/>
                                        </p:tgtEl>
                                      </p:cBhvr>
                                    </p:animEffect>
                                    <p:anim calcmode="lin" valueType="num">
                                      <p:cBhvr>
                                        <p:cTn id="142" dur="1000"/>
                                        <p:tgtEl>
                                          <p:spTgt spid="2"/>
                                        </p:tgtEl>
                                        <p:attrNameLst>
                                          <p:attrName>ppt_x</p:attrName>
                                        </p:attrNameLst>
                                      </p:cBhvr>
                                      <p:tavLst>
                                        <p:tav tm="0">
                                          <p:val>
                                            <p:strVal val="ppt_x"/>
                                          </p:val>
                                        </p:tav>
                                        <p:tav tm="100000">
                                          <p:val>
                                            <p:strVal val="ppt_x"/>
                                          </p:val>
                                        </p:tav>
                                      </p:tavLst>
                                    </p:anim>
                                    <p:anim calcmode="lin" valueType="num">
                                      <p:cBhvr>
                                        <p:cTn id="143" dur="100" decel="100000"/>
                                        <p:tgtEl>
                                          <p:spTgt spid="2"/>
                                        </p:tgtEl>
                                        <p:attrNameLst>
                                          <p:attrName>ppt_y</p:attrName>
                                        </p:attrNameLst>
                                      </p:cBhvr>
                                      <p:tavLst>
                                        <p:tav tm="0">
                                          <p:val>
                                            <p:strVal val="ppt_y"/>
                                          </p:val>
                                        </p:tav>
                                        <p:tav tm="100000">
                                          <p:val>
                                            <p:strVal val="ppt_y-.03"/>
                                          </p:val>
                                        </p:tav>
                                      </p:tavLst>
                                    </p:anim>
                                    <p:anim calcmode="lin" valueType="num">
                                      <p:cBhvr>
                                        <p:cTn id="144" dur="900" accel="100000">
                                          <p:stCondLst>
                                            <p:cond delay="100"/>
                                          </p:stCondLst>
                                        </p:cTn>
                                        <p:tgtEl>
                                          <p:spTgt spid="2"/>
                                        </p:tgtEl>
                                        <p:attrNameLst>
                                          <p:attrName>ppt_y</p:attrName>
                                        </p:attrNameLst>
                                      </p:cBhvr>
                                      <p:tavLst>
                                        <p:tav tm="0">
                                          <p:val>
                                            <p:strVal val="ppt_y"/>
                                          </p:val>
                                        </p:tav>
                                        <p:tav tm="100000">
                                          <p:val>
                                            <p:strVal val="ppt_y+1"/>
                                          </p:val>
                                        </p:tav>
                                      </p:tavLst>
                                    </p:anim>
                                    <p:set>
                                      <p:cBhvr>
                                        <p:cTn id="145" dur="1" fill="hold">
                                          <p:stCondLst>
                                            <p:cond delay="999"/>
                                          </p:stCondLst>
                                        </p:cTn>
                                        <p:tgtEl>
                                          <p:spTgt spid="2"/>
                                        </p:tgtEl>
                                        <p:attrNameLst>
                                          <p:attrName>style.visibility</p:attrName>
                                        </p:attrNameLst>
                                      </p:cBhvr>
                                      <p:to>
                                        <p:strVal val="hidden"/>
                                      </p:to>
                                    </p:set>
                                  </p:childTnLst>
                                </p:cTn>
                              </p:par>
                            </p:childTnLst>
                          </p:cTn>
                        </p:par>
                      </p:childTnLst>
                    </p:cTn>
                  </p:par>
                  <p:par>
                    <p:cTn id="146" fill="hold">
                      <p:stCondLst>
                        <p:cond delay="indefinite"/>
                      </p:stCondLst>
                      <p:childTnLst>
                        <p:par>
                          <p:cTn id="147" fill="hold">
                            <p:stCondLst>
                              <p:cond delay="0"/>
                            </p:stCondLst>
                            <p:childTnLst>
                              <p:par>
                                <p:cTn id="148" presetID="37" presetClass="entr" presetSubtype="0" fill="hold" nodeType="clickEffect">
                                  <p:stCondLst>
                                    <p:cond delay="0"/>
                                  </p:stCondLst>
                                  <p:childTnLst>
                                    <p:set>
                                      <p:cBhvr>
                                        <p:cTn id="149" dur="1" fill="hold">
                                          <p:stCondLst>
                                            <p:cond delay="0"/>
                                          </p:stCondLst>
                                        </p:cTn>
                                        <p:tgtEl>
                                          <p:spTgt spid="22"/>
                                        </p:tgtEl>
                                        <p:attrNameLst>
                                          <p:attrName>style.visibility</p:attrName>
                                        </p:attrNameLst>
                                      </p:cBhvr>
                                      <p:to>
                                        <p:strVal val="visible"/>
                                      </p:to>
                                    </p:set>
                                    <p:animEffect transition="in" filter="fade">
                                      <p:cBhvr>
                                        <p:cTn id="150" dur="1000"/>
                                        <p:tgtEl>
                                          <p:spTgt spid="22"/>
                                        </p:tgtEl>
                                      </p:cBhvr>
                                    </p:animEffect>
                                    <p:anim calcmode="lin" valueType="num">
                                      <p:cBhvr>
                                        <p:cTn id="151" dur="1000" fill="hold"/>
                                        <p:tgtEl>
                                          <p:spTgt spid="22"/>
                                        </p:tgtEl>
                                        <p:attrNameLst>
                                          <p:attrName>ppt_x</p:attrName>
                                        </p:attrNameLst>
                                      </p:cBhvr>
                                      <p:tavLst>
                                        <p:tav tm="0">
                                          <p:val>
                                            <p:strVal val="#ppt_x"/>
                                          </p:val>
                                        </p:tav>
                                        <p:tav tm="100000">
                                          <p:val>
                                            <p:strVal val="#ppt_x"/>
                                          </p:val>
                                        </p:tav>
                                      </p:tavLst>
                                    </p:anim>
                                    <p:anim calcmode="lin" valueType="num">
                                      <p:cBhvr>
                                        <p:cTn id="152" dur="900" decel="100000" fill="hold"/>
                                        <p:tgtEl>
                                          <p:spTgt spid="22"/>
                                        </p:tgtEl>
                                        <p:attrNameLst>
                                          <p:attrName>ppt_y</p:attrName>
                                        </p:attrNameLst>
                                      </p:cBhvr>
                                      <p:tavLst>
                                        <p:tav tm="0">
                                          <p:val>
                                            <p:strVal val="#ppt_y+1"/>
                                          </p:val>
                                        </p:tav>
                                        <p:tav tm="100000">
                                          <p:val>
                                            <p:strVal val="#ppt_y-.03"/>
                                          </p:val>
                                        </p:tav>
                                      </p:tavLst>
                                    </p:anim>
                                    <p:anim calcmode="lin" valueType="num">
                                      <p:cBhvr>
                                        <p:cTn id="153"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154" presetID="37" presetClass="entr" presetSubtype="0" fill="hold" grpId="0" nodeType="withEffect">
                                  <p:stCondLst>
                                    <p:cond delay="0"/>
                                  </p:stCondLst>
                                  <p:childTnLst>
                                    <p:set>
                                      <p:cBhvr>
                                        <p:cTn id="155" dur="1" fill="hold">
                                          <p:stCondLst>
                                            <p:cond delay="0"/>
                                          </p:stCondLst>
                                        </p:cTn>
                                        <p:tgtEl>
                                          <p:spTgt spid="16"/>
                                        </p:tgtEl>
                                        <p:attrNameLst>
                                          <p:attrName>style.visibility</p:attrName>
                                        </p:attrNameLst>
                                      </p:cBhvr>
                                      <p:to>
                                        <p:strVal val="visible"/>
                                      </p:to>
                                    </p:set>
                                    <p:animEffect transition="in" filter="fade">
                                      <p:cBhvr>
                                        <p:cTn id="156" dur="1000"/>
                                        <p:tgtEl>
                                          <p:spTgt spid="16"/>
                                        </p:tgtEl>
                                      </p:cBhvr>
                                    </p:animEffect>
                                    <p:anim calcmode="lin" valueType="num">
                                      <p:cBhvr>
                                        <p:cTn id="157" dur="1000" fill="hold"/>
                                        <p:tgtEl>
                                          <p:spTgt spid="16"/>
                                        </p:tgtEl>
                                        <p:attrNameLst>
                                          <p:attrName>ppt_x</p:attrName>
                                        </p:attrNameLst>
                                      </p:cBhvr>
                                      <p:tavLst>
                                        <p:tav tm="0">
                                          <p:val>
                                            <p:strVal val="#ppt_x"/>
                                          </p:val>
                                        </p:tav>
                                        <p:tav tm="100000">
                                          <p:val>
                                            <p:strVal val="#ppt_x"/>
                                          </p:val>
                                        </p:tav>
                                      </p:tavLst>
                                    </p:anim>
                                    <p:anim calcmode="lin" valueType="num">
                                      <p:cBhvr>
                                        <p:cTn id="158" dur="900" decel="100000" fill="hold"/>
                                        <p:tgtEl>
                                          <p:spTgt spid="16"/>
                                        </p:tgtEl>
                                        <p:attrNameLst>
                                          <p:attrName>ppt_y</p:attrName>
                                        </p:attrNameLst>
                                      </p:cBhvr>
                                      <p:tavLst>
                                        <p:tav tm="0">
                                          <p:val>
                                            <p:strVal val="#ppt_y+1"/>
                                          </p:val>
                                        </p:tav>
                                        <p:tav tm="100000">
                                          <p:val>
                                            <p:strVal val="#ppt_y-.03"/>
                                          </p:val>
                                        </p:tav>
                                      </p:tavLst>
                                    </p:anim>
                                    <p:anim calcmode="lin" valueType="num">
                                      <p:cBhvr>
                                        <p:cTn id="159"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childTnLst>
                          </p:cTn>
                        </p:par>
                      </p:childTnLst>
                    </p:cTn>
                  </p:par>
                  <p:par>
                    <p:cTn id="160" fill="hold">
                      <p:stCondLst>
                        <p:cond delay="indefinite"/>
                      </p:stCondLst>
                      <p:childTnLst>
                        <p:par>
                          <p:cTn id="161" fill="hold">
                            <p:stCondLst>
                              <p:cond delay="0"/>
                            </p:stCondLst>
                            <p:childTnLst>
                              <p:par>
                                <p:cTn id="162" presetID="37" presetClass="entr" presetSubtype="0" fill="hold" grpId="0" nodeType="clickEffect">
                                  <p:stCondLst>
                                    <p:cond delay="0"/>
                                  </p:stCondLst>
                                  <p:childTnLst>
                                    <p:set>
                                      <p:cBhvr>
                                        <p:cTn id="163" dur="1" fill="hold">
                                          <p:stCondLst>
                                            <p:cond delay="0"/>
                                          </p:stCondLst>
                                        </p:cTn>
                                        <p:tgtEl>
                                          <p:spTgt spid="7"/>
                                        </p:tgtEl>
                                        <p:attrNameLst>
                                          <p:attrName>style.visibility</p:attrName>
                                        </p:attrNameLst>
                                      </p:cBhvr>
                                      <p:to>
                                        <p:strVal val="visible"/>
                                      </p:to>
                                    </p:set>
                                    <p:animEffect transition="in" filter="fade">
                                      <p:cBhvr>
                                        <p:cTn id="164" dur="1000"/>
                                        <p:tgtEl>
                                          <p:spTgt spid="7"/>
                                        </p:tgtEl>
                                      </p:cBhvr>
                                    </p:animEffect>
                                    <p:anim calcmode="lin" valueType="num">
                                      <p:cBhvr>
                                        <p:cTn id="165" dur="1000" fill="hold"/>
                                        <p:tgtEl>
                                          <p:spTgt spid="7"/>
                                        </p:tgtEl>
                                        <p:attrNameLst>
                                          <p:attrName>ppt_x</p:attrName>
                                        </p:attrNameLst>
                                      </p:cBhvr>
                                      <p:tavLst>
                                        <p:tav tm="0">
                                          <p:val>
                                            <p:strVal val="#ppt_x"/>
                                          </p:val>
                                        </p:tav>
                                        <p:tav tm="100000">
                                          <p:val>
                                            <p:strVal val="#ppt_x"/>
                                          </p:val>
                                        </p:tav>
                                      </p:tavLst>
                                    </p:anim>
                                    <p:anim calcmode="lin" valueType="num">
                                      <p:cBhvr>
                                        <p:cTn id="166" dur="900" decel="100000" fill="hold"/>
                                        <p:tgtEl>
                                          <p:spTgt spid="7"/>
                                        </p:tgtEl>
                                        <p:attrNameLst>
                                          <p:attrName>ppt_y</p:attrName>
                                        </p:attrNameLst>
                                      </p:cBhvr>
                                      <p:tavLst>
                                        <p:tav tm="0">
                                          <p:val>
                                            <p:strVal val="#ppt_y+1"/>
                                          </p:val>
                                        </p:tav>
                                        <p:tav tm="100000">
                                          <p:val>
                                            <p:strVal val="#ppt_y-.03"/>
                                          </p:val>
                                        </p:tav>
                                      </p:tavLst>
                                    </p:anim>
                                    <p:anim calcmode="lin" valueType="num">
                                      <p:cBhvr>
                                        <p:cTn id="167"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childTnLst>
                    </p:cTn>
                  </p:par>
                  <p:par>
                    <p:cTn id="168" fill="hold">
                      <p:stCondLst>
                        <p:cond delay="indefinite"/>
                      </p:stCondLst>
                      <p:childTnLst>
                        <p:par>
                          <p:cTn id="169" fill="hold">
                            <p:stCondLst>
                              <p:cond delay="0"/>
                            </p:stCondLst>
                            <p:childTnLst>
                              <p:par>
                                <p:cTn id="170" presetID="37" presetClass="exit" presetSubtype="0" fill="hold" grpId="1" nodeType="clickEffect">
                                  <p:stCondLst>
                                    <p:cond delay="0"/>
                                  </p:stCondLst>
                                  <p:childTnLst>
                                    <p:animEffect transition="out" filter="fade">
                                      <p:cBhvr>
                                        <p:cTn id="171" dur="1000"/>
                                        <p:tgtEl>
                                          <p:spTgt spid="7"/>
                                        </p:tgtEl>
                                      </p:cBhvr>
                                    </p:animEffect>
                                    <p:anim calcmode="lin" valueType="num">
                                      <p:cBhvr>
                                        <p:cTn id="172" dur="1000"/>
                                        <p:tgtEl>
                                          <p:spTgt spid="7"/>
                                        </p:tgtEl>
                                        <p:attrNameLst>
                                          <p:attrName>ppt_x</p:attrName>
                                        </p:attrNameLst>
                                      </p:cBhvr>
                                      <p:tavLst>
                                        <p:tav tm="0">
                                          <p:val>
                                            <p:strVal val="ppt_x"/>
                                          </p:val>
                                        </p:tav>
                                        <p:tav tm="100000">
                                          <p:val>
                                            <p:strVal val="ppt_x"/>
                                          </p:val>
                                        </p:tav>
                                      </p:tavLst>
                                    </p:anim>
                                    <p:anim calcmode="lin" valueType="num">
                                      <p:cBhvr>
                                        <p:cTn id="173" dur="100" decel="100000"/>
                                        <p:tgtEl>
                                          <p:spTgt spid="7"/>
                                        </p:tgtEl>
                                        <p:attrNameLst>
                                          <p:attrName>ppt_y</p:attrName>
                                        </p:attrNameLst>
                                      </p:cBhvr>
                                      <p:tavLst>
                                        <p:tav tm="0">
                                          <p:val>
                                            <p:strVal val="ppt_y"/>
                                          </p:val>
                                        </p:tav>
                                        <p:tav tm="100000">
                                          <p:val>
                                            <p:strVal val="ppt_y-.03"/>
                                          </p:val>
                                        </p:tav>
                                      </p:tavLst>
                                    </p:anim>
                                    <p:anim calcmode="lin" valueType="num">
                                      <p:cBhvr>
                                        <p:cTn id="174" dur="900" accel="100000">
                                          <p:stCondLst>
                                            <p:cond delay="100"/>
                                          </p:stCondLst>
                                        </p:cTn>
                                        <p:tgtEl>
                                          <p:spTgt spid="7"/>
                                        </p:tgtEl>
                                        <p:attrNameLst>
                                          <p:attrName>ppt_y</p:attrName>
                                        </p:attrNameLst>
                                      </p:cBhvr>
                                      <p:tavLst>
                                        <p:tav tm="0">
                                          <p:val>
                                            <p:strVal val="ppt_y"/>
                                          </p:val>
                                        </p:tav>
                                        <p:tav tm="100000">
                                          <p:val>
                                            <p:strVal val="ppt_y+1"/>
                                          </p:val>
                                        </p:tav>
                                      </p:tavLst>
                                    </p:anim>
                                    <p:set>
                                      <p:cBhvr>
                                        <p:cTn id="175" dur="1" fill="hold">
                                          <p:stCondLst>
                                            <p:cond delay="999"/>
                                          </p:stCondLst>
                                        </p:cTn>
                                        <p:tgtEl>
                                          <p:spTgt spid="7"/>
                                        </p:tgtEl>
                                        <p:attrNameLst>
                                          <p:attrName>style.visibility</p:attrName>
                                        </p:attrNameLst>
                                      </p:cBhvr>
                                      <p:to>
                                        <p:strVal val="hidden"/>
                                      </p:to>
                                    </p:set>
                                  </p:childTnLst>
                                </p:cTn>
                              </p:par>
                            </p:childTnLst>
                          </p:cTn>
                        </p:par>
                        <p:par>
                          <p:cTn id="176" fill="hold">
                            <p:stCondLst>
                              <p:cond delay="1000"/>
                            </p:stCondLst>
                            <p:childTnLst>
                              <p:par>
                                <p:cTn id="177" presetID="1" presetClass="entr" presetSubtype="0" fill="hold" grpId="0" nodeType="afterEffect">
                                  <p:stCondLst>
                                    <p:cond delay="0"/>
                                  </p:stCondLst>
                                  <p:childTnLst>
                                    <p:set>
                                      <p:cBhvr>
                                        <p:cTn id="178"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4" grpId="0"/>
      <p:bldP spid="7" grpId="0" animBg="1"/>
      <p:bldP spid="7" grpId="1" animBg="1"/>
      <p:bldP spid="11" grpId="0" animBg="1"/>
      <p:bldP spid="11" grpId="1" animBg="1"/>
      <p:bldP spid="14" grpId="0" animBg="1"/>
      <p:bldP spid="16" grpId="0" animBg="1"/>
      <p:bldP spid="17" grpId="0" animBg="1"/>
      <p:bldP spid="2049" grpId="0" animBg="1"/>
      <p:bldP spid="2049" grpId="1" animBg="1"/>
      <p:bldP spid="20" grpId="0" animBg="1"/>
      <p:bldP spid="20" grpId="1" animBg="1"/>
      <p:bldP spid="20" grpId="2" animBg="1"/>
      <p:bldP spid="25" grpId="0" animBg="1"/>
      <p:bldP spid="28" grpId="0"/>
      <p:bldP spid="28" grpId="1"/>
      <p:bldP spid="1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57200" y="0"/>
            <a:ext cx="7772400" cy="1470025"/>
          </a:xfrm>
        </p:spPr>
        <p:txBody>
          <a:bodyPr>
            <a:normAutofit fontScale="90000"/>
          </a:bodyPr>
          <a:lstStyle/>
          <a:p>
            <a:r>
              <a:rPr lang="ru-RU" dirty="0" smtClean="0">
                <a:solidFill>
                  <a:schemeClr val="accent1">
                    <a:lumMod val="60000"/>
                    <a:lumOff val="40000"/>
                  </a:schemeClr>
                </a:solidFill>
              </a:rPr>
              <a:t>БОРОДИНСКАЯ ПАНОРАМА</a:t>
            </a:r>
            <a:r>
              <a:rPr lang="en-US" dirty="0" smtClean="0"/>
              <a:t/>
            </a:r>
            <a:br>
              <a:rPr lang="en-US" dirty="0" smtClean="0"/>
            </a:br>
            <a:endParaRPr lang="en-US" dirty="0"/>
          </a:p>
        </p:txBody>
      </p:sp>
      <p:sp>
        <p:nvSpPr>
          <p:cNvPr id="3" name="Подзаголовок 2"/>
          <p:cNvSpPr>
            <a:spLocks noGrp="1"/>
          </p:cNvSpPr>
          <p:nvPr>
            <p:ph type="subTitle" idx="1"/>
          </p:nvPr>
        </p:nvSpPr>
        <p:spPr/>
        <p:txBody>
          <a:bodyPr/>
          <a:lstStyle/>
          <a:p>
            <a:endParaRPr lang="en-US" dirty="0"/>
          </a:p>
        </p:txBody>
      </p:sp>
      <p:pic>
        <p:nvPicPr>
          <p:cNvPr id="4" name="Picture 4" descr="imgB"/>
          <p:cNvPicPr>
            <a:picLocks noChangeAspect="1" noChangeArrowheads="1"/>
          </p:cNvPicPr>
          <p:nvPr/>
        </p:nvPicPr>
        <p:blipFill>
          <a:blip r:embed="rId3" cstate="print"/>
          <a:srcRect/>
          <a:stretch>
            <a:fillRect/>
          </a:stretch>
        </p:blipFill>
        <p:spPr bwMode="auto">
          <a:xfrm>
            <a:off x="285720" y="928670"/>
            <a:ext cx="8763000" cy="5638800"/>
          </a:xfrm>
          <a:prstGeom prst="rect">
            <a:avLst/>
          </a:prstGeom>
          <a:noFill/>
          <a:ln w="9525">
            <a:noFill/>
            <a:miter lim="800000"/>
            <a:headEnd/>
            <a:tailEnd/>
          </a:ln>
        </p:spPr>
      </p:pic>
      <p:sp>
        <p:nvSpPr>
          <p:cNvPr id="5" name="Блок-схема: перфолента 4"/>
          <p:cNvSpPr/>
          <p:nvPr/>
        </p:nvSpPr>
        <p:spPr>
          <a:xfrm>
            <a:off x="214282" y="1000108"/>
            <a:ext cx="8763000" cy="2448878"/>
          </a:xfrm>
          <a:prstGeom prst="flowChartPunchedTape">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ru-RU" b="1" dirty="0" err="1" smtClean="0">
                <a:solidFill>
                  <a:schemeClr val="bg1"/>
                </a:solidFill>
              </a:rPr>
              <a:t>Музе́й-панора́ма</a:t>
            </a:r>
            <a:r>
              <a:rPr lang="ru-RU" b="1" dirty="0" smtClean="0">
                <a:solidFill>
                  <a:schemeClr val="bg1"/>
                </a:solidFill>
              </a:rPr>
              <a:t> «</a:t>
            </a:r>
            <a:r>
              <a:rPr lang="ru-RU" b="1" dirty="0" err="1" smtClean="0">
                <a:solidFill>
                  <a:schemeClr val="bg1"/>
                </a:solidFill>
              </a:rPr>
              <a:t>Бороди́нская</a:t>
            </a:r>
            <a:r>
              <a:rPr lang="ru-RU" b="1" dirty="0" smtClean="0">
                <a:solidFill>
                  <a:schemeClr val="bg1"/>
                </a:solidFill>
              </a:rPr>
              <a:t> </a:t>
            </a:r>
            <a:r>
              <a:rPr lang="ru-RU" b="1" dirty="0" err="1" smtClean="0">
                <a:solidFill>
                  <a:schemeClr val="bg1"/>
                </a:solidFill>
              </a:rPr>
              <a:t>би́тва</a:t>
            </a:r>
            <a:r>
              <a:rPr lang="ru-RU" b="1" dirty="0" smtClean="0">
                <a:solidFill>
                  <a:schemeClr val="bg1"/>
                </a:solidFill>
              </a:rPr>
              <a:t>»</a:t>
            </a:r>
            <a:r>
              <a:rPr lang="ru-RU" dirty="0" smtClean="0">
                <a:solidFill>
                  <a:schemeClr val="bg1"/>
                </a:solidFill>
              </a:rPr>
              <a:t> открыт в 1962 году на территории бывшей деревни Фили (ныне Кутузовский проспект).</a:t>
            </a:r>
          </a:p>
          <a:p>
            <a:r>
              <a:rPr lang="ru-RU" dirty="0" smtClean="0">
                <a:solidFill>
                  <a:schemeClr val="bg1"/>
                </a:solidFill>
              </a:rPr>
              <a:t>Основу мемориального комплекса составляет изба совета в Филях, восстановленная после пожара в 1887 году, и сама панорама Бородинской битвы, завершенная Францем Алексеевичем </a:t>
            </a:r>
            <a:r>
              <a:rPr lang="ru-RU" dirty="0" err="1" smtClean="0">
                <a:solidFill>
                  <a:schemeClr val="bg1"/>
                </a:solidFill>
              </a:rPr>
              <a:t>Рубо</a:t>
            </a:r>
            <a:r>
              <a:rPr lang="ru-RU" dirty="0" smtClean="0">
                <a:solidFill>
                  <a:schemeClr val="bg1"/>
                </a:solidFill>
              </a:rPr>
              <a:t> в 1912 году.</a:t>
            </a:r>
            <a:endParaRPr lang="ru-RU" dirty="0">
              <a:solidFill>
                <a:schemeClr val="bg1"/>
              </a:solidFill>
            </a:endParaRPr>
          </a:p>
        </p:txBody>
      </p:sp>
      <p:pic>
        <p:nvPicPr>
          <p:cNvPr id="15362" name="Picture 2" descr="http://upload.wikimedia.org/wikipedia/ru/b/bb/17_%D0%B8%D1%8E%D0%BD%D1%8F_-_%D0%A0%D1%83%D0%B1%D0%BE_%D0%A4%D1%80%D0%B0%D0%BD%D1%86_%D0%90%D0%BB%D0%B5%D0%BA%D1%81%D0%B5%D0%B5%D0%B2%D0%B8%D1%87_-_01.jpg"/>
          <p:cNvPicPr>
            <a:picLocks noChangeAspect="1" noChangeArrowheads="1"/>
          </p:cNvPicPr>
          <p:nvPr/>
        </p:nvPicPr>
        <p:blipFill>
          <a:blip r:embed="rId4" cstate="print"/>
          <a:srcRect/>
          <a:stretch>
            <a:fillRect/>
          </a:stretch>
        </p:blipFill>
        <p:spPr bwMode="auto">
          <a:xfrm>
            <a:off x="285720" y="1000108"/>
            <a:ext cx="2219325" cy="275272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7" name="Вертикальный свиток 6"/>
          <p:cNvSpPr/>
          <p:nvPr/>
        </p:nvSpPr>
        <p:spPr>
          <a:xfrm>
            <a:off x="2286000" y="1066800"/>
            <a:ext cx="4572000" cy="4514850"/>
          </a:xfrm>
          <a:prstGeom prst="verticalScroll">
            <a:avLst/>
          </a:prstGeom>
        </p:spPr>
        <p:style>
          <a:lnRef idx="1">
            <a:schemeClr val="accent1"/>
          </a:lnRef>
          <a:fillRef idx="2">
            <a:schemeClr val="accent1"/>
          </a:fillRef>
          <a:effectRef idx="1">
            <a:schemeClr val="accent1"/>
          </a:effectRef>
          <a:fontRef idx="minor">
            <a:schemeClr val="dk1"/>
          </a:fontRef>
        </p:style>
        <p:txBody>
          <a:bodyPr>
            <a:spAutoFit/>
          </a:bodyPr>
          <a:lstStyle/>
          <a:p>
            <a:r>
              <a:rPr lang="ru-RU" b="1" dirty="0" smtClean="0"/>
              <a:t>Франц </a:t>
            </a:r>
            <a:r>
              <a:rPr lang="ru-RU" b="1" dirty="0" err="1" smtClean="0"/>
              <a:t>Алексе́евич</a:t>
            </a:r>
            <a:r>
              <a:rPr lang="ru-RU" b="1" dirty="0" smtClean="0"/>
              <a:t> </a:t>
            </a:r>
            <a:r>
              <a:rPr lang="ru-RU" b="1" dirty="0" err="1" smtClean="0"/>
              <a:t>Рубо</a:t>
            </a:r>
            <a:r>
              <a:rPr lang="ru-RU" b="1" dirty="0" smtClean="0"/>
              <a:t>́</a:t>
            </a:r>
            <a:r>
              <a:rPr lang="ru-RU" dirty="0" smtClean="0"/>
              <a:t> (17 июня 1856 — 13 марта 1928) — русский </a:t>
            </a:r>
            <a:r>
              <a:rPr lang="ru-RU" dirty="0" err="1" smtClean="0"/>
              <a:t>художник-панорамист</a:t>
            </a:r>
            <a:r>
              <a:rPr lang="ru-RU" dirty="0" smtClean="0"/>
              <a:t>, академик и руководитель батальной мастерской Академии художеств, создатель трёх батальных панорам: «Оборона Севастополя», «Бородинская битва», «Штурм аула </a:t>
            </a:r>
            <a:r>
              <a:rPr lang="ru-RU" dirty="0" err="1" smtClean="0"/>
              <a:t>Ахульго</a:t>
            </a:r>
            <a:r>
              <a:rPr lang="ru-RU" dirty="0" smtClean="0"/>
              <a:t>». Основоположник отечественной школы панорамной живописи, автор около двухсот монументальных полотен.</a:t>
            </a:r>
            <a:endParaRPr lang="ru-RU" dirty="0"/>
          </a:p>
        </p:txBody>
      </p:sp>
      <p:pic>
        <p:nvPicPr>
          <p:cNvPr id="15364" name="Picture 4" descr="Памятник Михаилу Илларионовичу Кутузову у Бородинской панорамы"/>
          <p:cNvPicPr>
            <a:picLocks noChangeAspect="1" noChangeArrowheads="1"/>
          </p:cNvPicPr>
          <p:nvPr/>
        </p:nvPicPr>
        <p:blipFill>
          <a:blip r:embed="rId5" cstate="email"/>
          <a:srcRect/>
          <a:stretch>
            <a:fillRect/>
          </a:stretch>
        </p:blipFill>
        <p:spPr bwMode="auto">
          <a:xfrm>
            <a:off x="5410200" y="1143000"/>
            <a:ext cx="3486150" cy="464820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9" name="Загнутый угол 8"/>
          <p:cNvSpPr/>
          <p:nvPr/>
        </p:nvSpPr>
        <p:spPr>
          <a:xfrm>
            <a:off x="1752600" y="2819400"/>
            <a:ext cx="3505200" cy="3048655"/>
          </a:xfrm>
          <a:prstGeom prst="foldedCorner">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ru-RU" sz="1600" dirty="0" smtClean="0"/>
              <a:t>Памятник Кутузову у Бородинской панорамы. На постаменте расположена надпись: "Михаилу Илларионовичу Кутузову, славным сынам русского народа, одержавшим победу в Отечественной войне 1812 г". А по сторонам памятника стоят скульптуры офицеров, солдат и ополченцев, участвующих в Отечественной войне 1812 года.</a:t>
            </a:r>
            <a:endParaRPr lang="ru-RU" sz="1600" dirty="0"/>
          </a:p>
        </p:txBody>
      </p:sp>
      <p:sp>
        <p:nvSpPr>
          <p:cNvPr id="10" name="Прямоугольник 9"/>
          <p:cNvSpPr/>
          <p:nvPr/>
        </p:nvSpPr>
        <p:spPr>
          <a:xfrm>
            <a:off x="7924800" y="533400"/>
            <a:ext cx="4572000" cy="369332"/>
          </a:xfrm>
          <a:prstGeom prst="rect">
            <a:avLst/>
          </a:prstGeom>
        </p:spPr>
        <p:txBody>
          <a:bodyPr>
            <a:spAutoFit/>
          </a:bodyPr>
          <a:lstStyle/>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12" presetClass="entr" presetSubtype="4"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slide(fromBottom)">
                                      <p:cBhvr>
                                        <p:cTn id="15" dur="500"/>
                                        <p:tgtEl>
                                          <p:spTgt spid="4"/>
                                        </p:tgtEl>
                                      </p:cBhvr>
                                    </p:animEffect>
                                  </p:childTnLst>
                                </p:cTn>
                              </p:par>
                            </p:childTnLst>
                          </p:cTn>
                        </p:par>
                      </p:childTnLst>
                    </p:cTn>
                  </p:par>
                  <p:par>
                    <p:cTn id="16" fill="hold">
                      <p:stCondLst>
                        <p:cond delay="indefinite"/>
                      </p:stCondLst>
                      <p:childTnLst>
                        <p:par>
                          <p:cTn id="17" fill="hold">
                            <p:stCondLst>
                              <p:cond delay="0"/>
                            </p:stCondLst>
                            <p:childTnLst>
                              <p:par>
                                <p:cTn id="18" presetID="13" presetClass="entr" presetSubtype="16" fill="hold" grpId="0"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plus(in)">
                                      <p:cBhvr>
                                        <p:cTn id="20" dur="2000"/>
                                        <p:tgtEl>
                                          <p:spTgt spid="5"/>
                                        </p:tgtEl>
                                      </p:cBhvr>
                                    </p:animEffect>
                                  </p:childTnLst>
                                </p:cTn>
                              </p:par>
                            </p:childTnLst>
                          </p:cTn>
                        </p:par>
                      </p:childTnLst>
                    </p:cTn>
                  </p:par>
                  <p:par>
                    <p:cTn id="21" fill="hold">
                      <p:stCondLst>
                        <p:cond delay="indefinite"/>
                      </p:stCondLst>
                      <p:childTnLst>
                        <p:par>
                          <p:cTn id="22" fill="hold">
                            <p:stCondLst>
                              <p:cond delay="0"/>
                            </p:stCondLst>
                            <p:childTnLst>
                              <p:par>
                                <p:cTn id="23" presetID="9" presetClass="exit" presetSubtype="0" fill="hold" grpId="1" nodeType="clickEffect">
                                  <p:stCondLst>
                                    <p:cond delay="0"/>
                                  </p:stCondLst>
                                  <p:childTnLst>
                                    <p:animEffect transition="out" filter="dissolve">
                                      <p:cBhvr>
                                        <p:cTn id="24" dur="500"/>
                                        <p:tgtEl>
                                          <p:spTgt spid="5"/>
                                        </p:tgtEl>
                                      </p:cBhvr>
                                    </p:animEffect>
                                    <p:set>
                                      <p:cBhvr>
                                        <p:cTn id="25" dur="1" fill="hold">
                                          <p:stCondLst>
                                            <p:cond delay="499"/>
                                          </p:stCondLst>
                                        </p:cTn>
                                        <p:tgtEl>
                                          <p:spTgt spid="5"/>
                                        </p:tgtEl>
                                        <p:attrNameLst>
                                          <p:attrName>style.visibility</p:attrName>
                                        </p:attrNameLst>
                                      </p:cBhvr>
                                      <p:to>
                                        <p:strVal val="hidden"/>
                                      </p:to>
                                    </p:set>
                                  </p:childTnLst>
                                </p:cTn>
                              </p:par>
                            </p:childTnLst>
                          </p:cTn>
                        </p:par>
                      </p:childTnLst>
                    </p:cTn>
                  </p:par>
                  <p:par>
                    <p:cTn id="26" fill="hold">
                      <p:stCondLst>
                        <p:cond delay="indefinite"/>
                      </p:stCondLst>
                      <p:childTnLst>
                        <p:par>
                          <p:cTn id="27" fill="hold">
                            <p:stCondLst>
                              <p:cond delay="0"/>
                            </p:stCondLst>
                            <p:childTnLst>
                              <p:par>
                                <p:cTn id="28" presetID="53" presetClass="entr" presetSubtype="0" fill="hold" nodeType="clickEffect">
                                  <p:stCondLst>
                                    <p:cond delay="0"/>
                                  </p:stCondLst>
                                  <p:childTnLst>
                                    <p:set>
                                      <p:cBhvr>
                                        <p:cTn id="29" dur="1" fill="hold">
                                          <p:stCondLst>
                                            <p:cond delay="0"/>
                                          </p:stCondLst>
                                        </p:cTn>
                                        <p:tgtEl>
                                          <p:spTgt spid="15362"/>
                                        </p:tgtEl>
                                        <p:attrNameLst>
                                          <p:attrName>style.visibility</p:attrName>
                                        </p:attrNameLst>
                                      </p:cBhvr>
                                      <p:to>
                                        <p:strVal val="visible"/>
                                      </p:to>
                                    </p:set>
                                    <p:anim calcmode="lin" valueType="num">
                                      <p:cBhvr>
                                        <p:cTn id="30" dur="500" fill="hold"/>
                                        <p:tgtEl>
                                          <p:spTgt spid="15362"/>
                                        </p:tgtEl>
                                        <p:attrNameLst>
                                          <p:attrName>ppt_w</p:attrName>
                                        </p:attrNameLst>
                                      </p:cBhvr>
                                      <p:tavLst>
                                        <p:tav tm="0">
                                          <p:val>
                                            <p:fltVal val="0"/>
                                          </p:val>
                                        </p:tav>
                                        <p:tav tm="100000">
                                          <p:val>
                                            <p:strVal val="#ppt_w"/>
                                          </p:val>
                                        </p:tav>
                                      </p:tavLst>
                                    </p:anim>
                                    <p:anim calcmode="lin" valueType="num">
                                      <p:cBhvr>
                                        <p:cTn id="31" dur="500" fill="hold"/>
                                        <p:tgtEl>
                                          <p:spTgt spid="15362"/>
                                        </p:tgtEl>
                                        <p:attrNameLst>
                                          <p:attrName>ppt_h</p:attrName>
                                        </p:attrNameLst>
                                      </p:cBhvr>
                                      <p:tavLst>
                                        <p:tav tm="0">
                                          <p:val>
                                            <p:fltVal val="0"/>
                                          </p:val>
                                        </p:tav>
                                        <p:tav tm="100000">
                                          <p:val>
                                            <p:strVal val="#ppt_h"/>
                                          </p:val>
                                        </p:tav>
                                      </p:tavLst>
                                    </p:anim>
                                    <p:animEffect transition="in" filter="fade">
                                      <p:cBhvr>
                                        <p:cTn id="32" dur="500"/>
                                        <p:tgtEl>
                                          <p:spTgt spid="15362"/>
                                        </p:tgtEl>
                                      </p:cBhvr>
                                    </p:animEffect>
                                  </p:childTnLst>
                                </p:cTn>
                              </p:par>
                            </p:childTnLst>
                          </p:cTn>
                        </p:par>
                        <p:par>
                          <p:cTn id="33" fill="hold">
                            <p:stCondLst>
                              <p:cond delay="500"/>
                            </p:stCondLst>
                            <p:childTnLst>
                              <p:par>
                                <p:cTn id="34" presetID="35" presetClass="entr" presetSubtype="0" fill="hold" grpId="0" nodeType="after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fade">
                                      <p:cBhvr>
                                        <p:cTn id="36" dur="2000"/>
                                        <p:tgtEl>
                                          <p:spTgt spid="7"/>
                                        </p:tgtEl>
                                      </p:cBhvr>
                                    </p:animEffect>
                                    <p:anim calcmode="lin" valueType="num">
                                      <p:cBhvr>
                                        <p:cTn id="37" dur="2000" fill="hold"/>
                                        <p:tgtEl>
                                          <p:spTgt spid="7"/>
                                        </p:tgtEl>
                                        <p:attrNameLst>
                                          <p:attrName>style.rotation</p:attrName>
                                        </p:attrNameLst>
                                      </p:cBhvr>
                                      <p:tavLst>
                                        <p:tav tm="0">
                                          <p:val>
                                            <p:fltVal val="720"/>
                                          </p:val>
                                        </p:tav>
                                        <p:tav tm="100000">
                                          <p:val>
                                            <p:fltVal val="0"/>
                                          </p:val>
                                        </p:tav>
                                      </p:tavLst>
                                    </p:anim>
                                    <p:anim calcmode="lin" valueType="num">
                                      <p:cBhvr>
                                        <p:cTn id="38" dur="2000" fill="hold"/>
                                        <p:tgtEl>
                                          <p:spTgt spid="7"/>
                                        </p:tgtEl>
                                        <p:attrNameLst>
                                          <p:attrName>ppt_h</p:attrName>
                                        </p:attrNameLst>
                                      </p:cBhvr>
                                      <p:tavLst>
                                        <p:tav tm="0">
                                          <p:val>
                                            <p:fltVal val="0"/>
                                          </p:val>
                                        </p:tav>
                                        <p:tav tm="100000">
                                          <p:val>
                                            <p:strVal val="#ppt_h"/>
                                          </p:val>
                                        </p:tav>
                                      </p:tavLst>
                                    </p:anim>
                                    <p:anim calcmode="lin" valueType="num">
                                      <p:cBhvr>
                                        <p:cTn id="39" dur="2000" fill="hold"/>
                                        <p:tgtEl>
                                          <p:spTgt spid="7"/>
                                        </p:tgtEl>
                                        <p:attrNameLst>
                                          <p:attrName>ppt_w</p:attrName>
                                        </p:attrNameLst>
                                      </p:cBhvr>
                                      <p:tavLst>
                                        <p:tav tm="0">
                                          <p:val>
                                            <p:fltVal val="0"/>
                                          </p:val>
                                        </p:tav>
                                        <p:tav tm="100000">
                                          <p:val>
                                            <p:strVal val="#ppt_w"/>
                                          </p:val>
                                        </p:tav>
                                      </p:tavLst>
                                    </p:anim>
                                  </p:childTnLst>
                                </p:cTn>
                              </p:par>
                            </p:childTnLst>
                          </p:cTn>
                        </p:par>
                      </p:childTnLst>
                    </p:cTn>
                  </p:par>
                  <p:par>
                    <p:cTn id="40" fill="hold">
                      <p:stCondLst>
                        <p:cond delay="indefinite"/>
                      </p:stCondLst>
                      <p:childTnLst>
                        <p:par>
                          <p:cTn id="41" fill="hold">
                            <p:stCondLst>
                              <p:cond delay="0"/>
                            </p:stCondLst>
                            <p:childTnLst>
                              <p:par>
                                <p:cTn id="42" presetID="37" presetClass="exit" presetSubtype="0" fill="hold" nodeType="clickEffect">
                                  <p:stCondLst>
                                    <p:cond delay="0"/>
                                  </p:stCondLst>
                                  <p:childTnLst>
                                    <p:animEffect transition="out" filter="fade">
                                      <p:cBhvr>
                                        <p:cTn id="43" dur="1000"/>
                                        <p:tgtEl>
                                          <p:spTgt spid="15362"/>
                                        </p:tgtEl>
                                      </p:cBhvr>
                                    </p:animEffect>
                                    <p:anim calcmode="lin" valueType="num">
                                      <p:cBhvr>
                                        <p:cTn id="44" dur="1000"/>
                                        <p:tgtEl>
                                          <p:spTgt spid="15362"/>
                                        </p:tgtEl>
                                        <p:attrNameLst>
                                          <p:attrName>ppt_x</p:attrName>
                                        </p:attrNameLst>
                                      </p:cBhvr>
                                      <p:tavLst>
                                        <p:tav tm="0">
                                          <p:val>
                                            <p:strVal val="ppt_x"/>
                                          </p:val>
                                        </p:tav>
                                        <p:tav tm="100000">
                                          <p:val>
                                            <p:strVal val="ppt_x"/>
                                          </p:val>
                                        </p:tav>
                                      </p:tavLst>
                                    </p:anim>
                                    <p:anim calcmode="lin" valueType="num">
                                      <p:cBhvr>
                                        <p:cTn id="45" dur="100" decel="100000"/>
                                        <p:tgtEl>
                                          <p:spTgt spid="15362"/>
                                        </p:tgtEl>
                                        <p:attrNameLst>
                                          <p:attrName>ppt_y</p:attrName>
                                        </p:attrNameLst>
                                      </p:cBhvr>
                                      <p:tavLst>
                                        <p:tav tm="0">
                                          <p:val>
                                            <p:strVal val="ppt_y"/>
                                          </p:val>
                                        </p:tav>
                                        <p:tav tm="100000">
                                          <p:val>
                                            <p:strVal val="ppt_y-.03"/>
                                          </p:val>
                                        </p:tav>
                                      </p:tavLst>
                                    </p:anim>
                                    <p:anim calcmode="lin" valueType="num">
                                      <p:cBhvr>
                                        <p:cTn id="46" dur="900" accel="100000">
                                          <p:stCondLst>
                                            <p:cond delay="100"/>
                                          </p:stCondLst>
                                        </p:cTn>
                                        <p:tgtEl>
                                          <p:spTgt spid="15362"/>
                                        </p:tgtEl>
                                        <p:attrNameLst>
                                          <p:attrName>ppt_y</p:attrName>
                                        </p:attrNameLst>
                                      </p:cBhvr>
                                      <p:tavLst>
                                        <p:tav tm="0">
                                          <p:val>
                                            <p:strVal val="ppt_y"/>
                                          </p:val>
                                        </p:tav>
                                        <p:tav tm="100000">
                                          <p:val>
                                            <p:strVal val="ppt_y+1"/>
                                          </p:val>
                                        </p:tav>
                                      </p:tavLst>
                                    </p:anim>
                                    <p:set>
                                      <p:cBhvr>
                                        <p:cTn id="47" dur="1" fill="hold">
                                          <p:stCondLst>
                                            <p:cond delay="999"/>
                                          </p:stCondLst>
                                        </p:cTn>
                                        <p:tgtEl>
                                          <p:spTgt spid="15362"/>
                                        </p:tgtEl>
                                        <p:attrNameLst>
                                          <p:attrName>style.visibility</p:attrName>
                                        </p:attrNameLst>
                                      </p:cBhvr>
                                      <p:to>
                                        <p:strVal val="hidden"/>
                                      </p:to>
                                    </p:set>
                                  </p:childTnLst>
                                </p:cTn>
                              </p:par>
                              <p:par>
                                <p:cTn id="48" presetID="37" presetClass="exit" presetSubtype="0" fill="hold" grpId="1" nodeType="withEffect">
                                  <p:stCondLst>
                                    <p:cond delay="0"/>
                                  </p:stCondLst>
                                  <p:childTnLst>
                                    <p:animEffect transition="out" filter="fade">
                                      <p:cBhvr>
                                        <p:cTn id="49" dur="1000"/>
                                        <p:tgtEl>
                                          <p:spTgt spid="7"/>
                                        </p:tgtEl>
                                      </p:cBhvr>
                                    </p:animEffect>
                                    <p:anim calcmode="lin" valueType="num">
                                      <p:cBhvr>
                                        <p:cTn id="50" dur="1000"/>
                                        <p:tgtEl>
                                          <p:spTgt spid="7"/>
                                        </p:tgtEl>
                                        <p:attrNameLst>
                                          <p:attrName>ppt_x</p:attrName>
                                        </p:attrNameLst>
                                      </p:cBhvr>
                                      <p:tavLst>
                                        <p:tav tm="0">
                                          <p:val>
                                            <p:strVal val="ppt_x"/>
                                          </p:val>
                                        </p:tav>
                                        <p:tav tm="100000">
                                          <p:val>
                                            <p:strVal val="ppt_x"/>
                                          </p:val>
                                        </p:tav>
                                      </p:tavLst>
                                    </p:anim>
                                    <p:anim calcmode="lin" valueType="num">
                                      <p:cBhvr>
                                        <p:cTn id="51" dur="100" decel="100000"/>
                                        <p:tgtEl>
                                          <p:spTgt spid="7"/>
                                        </p:tgtEl>
                                        <p:attrNameLst>
                                          <p:attrName>ppt_y</p:attrName>
                                        </p:attrNameLst>
                                      </p:cBhvr>
                                      <p:tavLst>
                                        <p:tav tm="0">
                                          <p:val>
                                            <p:strVal val="ppt_y"/>
                                          </p:val>
                                        </p:tav>
                                        <p:tav tm="100000">
                                          <p:val>
                                            <p:strVal val="ppt_y-.03"/>
                                          </p:val>
                                        </p:tav>
                                      </p:tavLst>
                                    </p:anim>
                                    <p:anim calcmode="lin" valueType="num">
                                      <p:cBhvr>
                                        <p:cTn id="52" dur="900" accel="100000">
                                          <p:stCondLst>
                                            <p:cond delay="100"/>
                                          </p:stCondLst>
                                        </p:cTn>
                                        <p:tgtEl>
                                          <p:spTgt spid="7"/>
                                        </p:tgtEl>
                                        <p:attrNameLst>
                                          <p:attrName>ppt_y</p:attrName>
                                        </p:attrNameLst>
                                      </p:cBhvr>
                                      <p:tavLst>
                                        <p:tav tm="0">
                                          <p:val>
                                            <p:strVal val="ppt_y"/>
                                          </p:val>
                                        </p:tav>
                                        <p:tav tm="100000">
                                          <p:val>
                                            <p:strVal val="ppt_y+1"/>
                                          </p:val>
                                        </p:tav>
                                      </p:tavLst>
                                    </p:anim>
                                    <p:set>
                                      <p:cBhvr>
                                        <p:cTn id="53" dur="1" fill="hold">
                                          <p:stCondLst>
                                            <p:cond delay="999"/>
                                          </p:stCondLst>
                                        </p:cTn>
                                        <p:tgtEl>
                                          <p:spTgt spid="7"/>
                                        </p:tgtEl>
                                        <p:attrNameLst>
                                          <p:attrName>style.visibility</p:attrName>
                                        </p:attrNameLst>
                                      </p:cBhvr>
                                      <p:to>
                                        <p:strVal val="hidden"/>
                                      </p:to>
                                    </p:set>
                                  </p:childTnLst>
                                </p:cTn>
                              </p:par>
                            </p:childTnLst>
                          </p:cTn>
                        </p:par>
                      </p:childTnLst>
                    </p:cTn>
                  </p:par>
                  <p:par>
                    <p:cTn id="54" fill="hold">
                      <p:stCondLst>
                        <p:cond delay="indefinite"/>
                      </p:stCondLst>
                      <p:childTnLst>
                        <p:par>
                          <p:cTn id="55" fill="hold">
                            <p:stCondLst>
                              <p:cond delay="0"/>
                            </p:stCondLst>
                            <p:childTnLst>
                              <p:par>
                                <p:cTn id="56" presetID="37" presetClass="entr" presetSubtype="0" fill="hold" nodeType="clickEffect">
                                  <p:stCondLst>
                                    <p:cond delay="0"/>
                                  </p:stCondLst>
                                  <p:childTnLst>
                                    <p:set>
                                      <p:cBhvr>
                                        <p:cTn id="57" dur="1" fill="hold">
                                          <p:stCondLst>
                                            <p:cond delay="0"/>
                                          </p:stCondLst>
                                        </p:cTn>
                                        <p:tgtEl>
                                          <p:spTgt spid="15364"/>
                                        </p:tgtEl>
                                        <p:attrNameLst>
                                          <p:attrName>style.visibility</p:attrName>
                                        </p:attrNameLst>
                                      </p:cBhvr>
                                      <p:to>
                                        <p:strVal val="visible"/>
                                      </p:to>
                                    </p:set>
                                    <p:animEffect transition="in" filter="fade">
                                      <p:cBhvr>
                                        <p:cTn id="58" dur="1000"/>
                                        <p:tgtEl>
                                          <p:spTgt spid="15364"/>
                                        </p:tgtEl>
                                      </p:cBhvr>
                                    </p:animEffect>
                                    <p:anim calcmode="lin" valueType="num">
                                      <p:cBhvr>
                                        <p:cTn id="59" dur="1000" fill="hold"/>
                                        <p:tgtEl>
                                          <p:spTgt spid="15364"/>
                                        </p:tgtEl>
                                        <p:attrNameLst>
                                          <p:attrName>ppt_x</p:attrName>
                                        </p:attrNameLst>
                                      </p:cBhvr>
                                      <p:tavLst>
                                        <p:tav tm="0">
                                          <p:val>
                                            <p:strVal val="#ppt_x"/>
                                          </p:val>
                                        </p:tav>
                                        <p:tav tm="100000">
                                          <p:val>
                                            <p:strVal val="#ppt_x"/>
                                          </p:val>
                                        </p:tav>
                                      </p:tavLst>
                                    </p:anim>
                                    <p:anim calcmode="lin" valueType="num">
                                      <p:cBhvr>
                                        <p:cTn id="60" dur="900" decel="100000" fill="hold"/>
                                        <p:tgtEl>
                                          <p:spTgt spid="15364"/>
                                        </p:tgtEl>
                                        <p:attrNameLst>
                                          <p:attrName>ppt_y</p:attrName>
                                        </p:attrNameLst>
                                      </p:cBhvr>
                                      <p:tavLst>
                                        <p:tav tm="0">
                                          <p:val>
                                            <p:strVal val="#ppt_y+1"/>
                                          </p:val>
                                        </p:tav>
                                        <p:tav tm="100000">
                                          <p:val>
                                            <p:strVal val="#ppt_y-.03"/>
                                          </p:val>
                                        </p:tav>
                                      </p:tavLst>
                                    </p:anim>
                                    <p:anim calcmode="lin" valueType="num">
                                      <p:cBhvr>
                                        <p:cTn id="61" dur="100" accel="100000" fill="hold">
                                          <p:stCondLst>
                                            <p:cond delay="900"/>
                                          </p:stCondLst>
                                        </p:cTn>
                                        <p:tgtEl>
                                          <p:spTgt spid="15364"/>
                                        </p:tgtEl>
                                        <p:attrNameLst>
                                          <p:attrName>ppt_y</p:attrName>
                                        </p:attrNameLst>
                                      </p:cBhvr>
                                      <p:tavLst>
                                        <p:tav tm="0">
                                          <p:val>
                                            <p:strVal val="#ppt_y-.03"/>
                                          </p:val>
                                        </p:tav>
                                        <p:tav tm="100000">
                                          <p:val>
                                            <p:strVal val="#ppt_y"/>
                                          </p:val>
                                        </p:tav>
                                      </p:tavLst>
                                    </p:anim>
                                  </p:childTnLst>
                                </p:cTn>
                              </p:par>
                            </p:childTnLst>
                          </p:cTn>
                        </p:par>
                        <p:par>
                          <p:cTn id="62" fill="hold">
                            <p:stCondLst>
                              <p:cond delay="1000"/>
                            </p:stCondLst>
                            <p:childTnLst>
                              <p:par>
                                <p:cTn id="63" presetID="30" presetClass="entr" presetSubtype="0" fill="hold" grpId="0" nodeType="afterEffect">
                                  <p:stCondLst>
                                    <p:cond delay="0"/>
                                  </p:stCondLst>
                                  <p:childTnLst>
                                    <p:set>
                                      <p:cBhvr>
                                        <p:cTn id="64" dur="1" fill="hold">
                                          <p:stCondLst>
                                            <p:cond delay="0"/>
                                          </p:stCondLst>
                                        </p:cTn>
                                        <p:tgtEl>
                                          <p:spTgt spid="9"/>
                                        </p:tgtEl>
                                        <p:attrNameLst>
                                          <p:attrName>style.visibility</p:attrName>
                                        </p:attrNameLst>
                                      </p:cBhvr>
                                      <p:to>
                                        <p:strVal val="visible"/>
                                      </p:to>
                                    </p:set>
                                    <p:animEffect transition="in" filter="fade">
                                      <p:cBhvr>
                                        <p:cTn id="65" dur="800" decel="100000"/>
                                        <p:tgtEl>
                                          <p:spTgt spid="9"/>
                                        </p:tgtEl>
                                      </p:cBhvr>
                                    </p:animEffect>
                                    <p:anim calcmode="lin" valueType="num">
                                      <p:cBhvr>
                                        <p:cTn id="66" dur="800" decel="100000" fill="hold"/>
                                        <p:tgtEl>
                                          <p:spTgt spid="9"/>
                                        </p:tgtEl>
                                        <p:attrNameLst>
                                          <p:attrName>style.rotation</p:attrName>
                                        </p:attrNameLst>
                                      </p:cBhvr>
                                      <p:tavLst>
                                        <p:tav tm="0">
                                          <p:val>
                                            <p:fltVal val="-90"/>
                                          </p:val>
                                        </p:tav>
                                        <p:tav tm="100000">
                                          <p:val>
                                            <p:fltVal val="0"/>
                                          </p:val>
                                        </p:tav>
                                      </p:tavLst>
                                    </p:anim>
                                    <p:anim calcmode="lin" valueType="num">
                                      <p:cBhvr>
                                        <p:cTn id="67" dur="800" decel="100000" fill="hold"/>
                                        <p:tgtEl>
                                          <p:spTgt spid="9"/>
                                        </p:tgtEl>
                                        <p:attrNameLst>
                                          <p:attrName>ppt_x</p:attrName>
                                        </p:attrNameLst>
                                      </p:cBhvr>
                                      <p:tavLst>
                                        <p:tav tm="0">
                                          <p:val>
                                            <p:strVal val="#ppt_x+0.4"/>
                                          </p:val>
                                        </p:tav>
                                        <p:tav tm="100000">
                                          <p:val>
                                            <p:strVal val="#ppt_x-0.05"/>
                                          </p:val>
                                        </p:tav>
                                      </p:tavLst>
                                    </p:anim>
                                    <p:anim calcmode="lin" valueType="num">
                                      <p:cBhvr>
                                        <p:cTn id="68" dur="800" decel="100000" fill="hold"/>
                                        <p:tgtEl>
                                          <p:spTgt spid="9"/>
                                        </p:tgtEl>
                                        <p:attrNameLst>
                                          <p:attrName>ppt_y</p:attrName>
                                        </p:attrNameLst>
                                      </p:cBhvr>
                                      <p:tavLst>
                                        <p:tav tm="0">
                                          <p:val>
                                            <p:strVal val="#ppt_y-0.4"/>
                                          </p:val>
                                        </p:tav>
                                        <p:tav tm="100000">
                                          <p:val>
                                            <p:strVal val="#ppt_y+0.1"/>
                                          </p:val>
                                        </p:tav>
                                      </p:tavLst>
                                    </p:anim>
                                    <p:anim calcmode="lin" valueType="num">
                                      <p:cBhvr>
                                        <p:cTn id="69" dur="200" accel="100000" fill="hold">
                                          <p:stCondLst>
                                            <p:cond delay="800"/>
                                          </p:stCondLst>
                                        </p:cTn>
                                        <p:tgtEl>
                                          <p:spTgt spid="9"/>
                                        </p:tgtEl>
                                        <p:attrNameLst>
                                          <p:attrName>ppt_x</p:attrName>
                                        </p:attrNameLst>
                                      </p:cBhvr>
                                      <p:tavLst>
                                        <p:tav tm="0">
                                          <p:val>
                                            <p:strVal val="#ppt_x-0.05"/>
                                          </p:val>
                                        </p:tav>
                                        <p:tav tm="100000">
                                          <p:val>
                                            <p:strVal val="#ppt_x"/>
                                          </p:val>
                                        </p:tav>
                                      </p:tavLst>
                                    </p:anim>
                                    <p:anim calcmode="lin" valueType="num">
                                      <p:cBhvr>
                                        <p:cTn id="70" dur="200" accel="100000" fill="hold">
                                          <p:stCondLst>
                                            <p:cond delay="800"/>
                                          </p:stCondLst>
                                        </p:cTn>
                                        <p:tgtEl>
                                          <p:spTgt spid="9"/>
                                        </p:tgtEl>
                                        <p:attrNameLst>
                                          <p:attrName>ppt_y</p:attrName>
                                        </p:attrNameLst>
                                      </p:cBhvr>
                                      <p:tavLst>
                                        <p:tav tm="0">
                                          <p:val>
                                            <p:strVal val="#ppt_y+0.1"/>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10" presetClass="exit" presetSubtype="0" fill="hold" nodeType="clickEffect">
                                  <p:stCondLst>
                                    <p:cond delay="0"/>
                                  </p:stCondLst>
                                  <p:childTnLst>
                                    <p:animEffect transition="out" filter="fade">
                                      <p:cBhvr>
                                        <p:cTn id="74" dur="2000"/>
                                        <p:tgtEl>
                                          <p:spTgt spid="15364"/>
                                        </p:tgtEl>
                                      </p:cBhvr>
                                    </p:animEffect>
                                    <p:set>
                                      <p:cBhvr>
                                        <p:cTn id="75" dur="1" fill="hold">
                                          <p:stCondLst>
                                            <p:cond delay="1999"/>
                                          </p:stCondLst>
                                        </p:cTn>
                                        <p:tgtEl>
                                          <p:spTgt spid="15364"/>
                                        </p:tgtEl>
                                        <p:attrNameLst>
                                          <p:attrName>style.visibility</p:attrName>
                                        </p:attrNameLst>
                                      </p:cBhvr>
                                      <p:to>
                                        <p:strVal val="hidden"/>
                                      </p:to>
                                    </p:set>
                                  </p:childTnLst>
                                </p:cTn>
                              </p:par>
                              <p:par>
                                <p:cTn id="76" presetID="37" presetClass="exit" presetSubtype="0" fill="hold" grpId="1" nodeType="withEffect">
                                  <p:stCondLst>
                                    <p:cond delay="0"/>
                                  </p:stCondLst>
                                  <p:childTnLst>
                                    <p:animEffect transition="out" filter="fade">
                                      <p:cBhvr>
                                        <p:cTn id="77" dur="1000"/>
                                        <p:tgtEl>
                                          <p:spTgt spid="9"/>
                                        </p:tgtEl>
                                      </p:cBhvr>
                                    </p:animEffect>
                                    <p:anim calcmode="lin" valueType="num">
                                      <p:cBhvr>
                                        <p:cTn id="78" dur="1000"/>
                                        <p:tgtEl>
                                          <p:spTgt spid="9"/>
                                        </p:tgtEl>
                                        <p:attrNameLst>
                                          <p:attrName>ppt_x</p:attrName>
                                        </p:attrNameLst>
                                      </p:cBhvr>
                                      <p:tavLst>
                                        <p:tav tm="0">
                                          <p:val>
                                            <p:strVal val="ppt_x"/>
                                          </p:val>
                                        </p:tav>
                                        <p:tav tm="100000">
                                          <p:val>
                                            <p:strVal val="ppt_x"/>
                                          </p:val>
                                        </p:tav>
                                      </p:tavLst>
                                    </p:anim>
                                    <p:anim calcmode="lin" valueType="num">
                                      <p:cBhvr>
                                        <p:cTn id="79" dur="100" decel="100000"/>
                                        <p:tgtEl>
                                          <p:spTgt spid="9"/>
                                        </p:tgtEl>
                                        <p:attrNameLst>
                                          <p:attrName>ppt_y</p:attrName>
                                        </p:attrNameLst>
                                      </p:cBhvr>
                                      <p:tavLst>
                                        <p:tav tm="0">
                                          <p:val>
                                            <p:strVal val="ppt_y"/>
                                          </p:val>
                                        </p:tav>
                                        <p:tav tm="100000">
                                          <p:val>
                                            <p:strVal val="ppt_y-.03"/>
                                          </p:val>
                                        </p:tav>
                                      </p:tavLst>
                                    </p:anim>
                                    <p:anim calcmode="lin" valueType="num">
                                      <p:cBhvr>
                                        <p:cTn id="80" dur="900" accel="100000">
                                          <p:stCondLst>
                                            <p:cond delay="100"/>
                                          </p:stCondLst>
                                        </p:cTn>
                                        <p:tgtEl>
                                          <p:spTgt spid="9"/>
                                        </p:tgtEl>
                                        <p:attrNameLst>
                                          <p:attrName>ppt_y</p:attrName>
                                        </p:attrNameLst>
                                      </p:cBhvr>
                                      <p:tavLst>
                                        <p:tav tm="0">
                                          <p:val>
                                            <p:strVal val="ppt_y"/>
                                          </p:val>
                                        </p:tav>
                                        <p:tav tm="100000">
                                          <p:val>
                                            <p:strVal val="ppt_y+1"/>
                                          </p:val>
                                        </p:tav>
                                      </p:tavLst>
                                    </p:anim>
                                    <p:set>
                                      <p:cBhvr>
                                        <p:cTn id="81" dur="1" fill="hold">
                                          <p:stCondLst>
                                            <p:cond delay="9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animBg="1"/>
      <p:bldP spid="5" grpId="1" animBg="1"/>
      <p:bldP spid="7" grpId="0" animBg="1"/>
      <p:bldP spid="7" grpId="1" animBg="1"/>
      <p:bldP spid="9" grpId="0" animBg="1"/>
      <p:bldP spid="9" grpId="1"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52400"/>
            <a:ext cx="8686800" cy="1600200"/>
          </a:xfrm>
        </p:spPr>
        <p:txBody>
          <a:bodyPr numCol="1">
            <a:normAutofit fontScale="90000"/>
          </a:bodyPr>
          <a:lstStyle/>
          <a:p>
            <a:r>
              <a:rPr lang="ru-RU" dirty="0" smtClean="0"/>
              <a:t>ПОЛОТНО ПАНОРАМЫ  «БОРОДИНСКАЯ БИТВА»</a:t>
            </a:r>
            <a:r>
              <a:rPr lang="en-US" dirty="0" smtClean="0"/>
              <a:t/>
            </a:r>
            <a:br>
              <a:rPr lang="en-US" dirty="0" smtClean="0"/>
            </a:br>
            <a:endParaRPr lang="en-US" dirty="0"/>
          </a:p>
        </p:txBody>
      </p:sp>
      <p:pic>
        <p:nvPicPr>
          <p:cNvPr id="5" name="Picture 5" descr="Untitled-21"/>
          <p:cNvPicPr>
            <a:picLocks noGrp="1" noChangeAspect="1" noChangeArrowheads="1"/>
          </p:cNvPicPr>
          <p:nvPr>
            <p:ph idx="1"/>
          </p:nvPr>
        </p:nvPicPr>
        <p:blipFill>
          <a:blip r:embed="rId3" cstate="email"/>
          <a:srcRect/>
          <a:stretch>
            <a:fillRect/>
          </a:stretch>
        </p:blipFill>
        <p:spPr bwMode="auto">
          <a:xfrm>
            <a:off x="457200" y="1219200"/>
            <a:ext cx="8077200" cy="5485805"/>
          </a:xfrm>
          <a:prstGeom prst="rect">
            <a:avLst/>
          </a:prstGeom>
          <a:noFill/>
          <a:ln w="9525">
            <a:noFill/>
            <a:miter lim="800000"/>
            <a:headEnd/>
            <a:tailEnd/>
          </a:ln>
        </p:spPr>
      </p:pic>
      <p:sp>
        <p:nvSpPr>
          <p:cNvPr id="6" name="Блок-схема: перфолента 5"/>
          <p:cNvSpPr/>
          <p:nvPr/>
        </p:nvSpPr>
        <p:spPr>
          <a:xfrm>
            <a:off x="0" y="3286124"/>
            <a:ext cx="9144000" cy="1066800"/>
          </a:xfrm>
          <a:prstGeom prst="flowChartPunchedTape">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ru-RU" dirty="0" smtClean="0">
                <a:solidFill>
                  <a:schemeClr val="bg1">
                    <a:lumMod val="95000"/>
                    <a:lumOff val="5000"/>
                  </a:schemeClr>
                </a:solidFill>
              </a:rPr>
              <a:t>К столетию Отечественной войны 1812 года по заказу императора Российской империи Николая II художник Франц </a:t>
            </a:r>
            <a:r>
              <a:rPr lang="ru-RU" dirty="0" err="1" smtClean="0">
                <a:solidFill>
                  <a:schemeClr val="bg1">
                    <a:lumMod val="95000"/>
                    <a:lumOff val="5000"/>
                  </a:schemeClr>
                </a:solidFill>
              </a:rPr>
              <a:t>Рубо</a:t>
            </a:r>
            <a:r>
              <a:rPr lang="ru-RU" dirty="0" smtClean="0">
                <a:solidFill>
                  <a:schemeClr val="bg1">
                    <a:lumMod val="95000"/>
                    <a:lumOff val="5000"/>
                  </a:schemeClr>
                </a:solidFill>
              </a:rPr>
              <a:t> написал панораму «Бородинская битва».</a:t>
            </a:r>
            <a:endParaRPr lang="en-US" dirty="0">
              <a:solidFill>
                <a:schemeClr val="bg1">
                  <a:lumMod val="95000"/>
                  <a:lumOff val="5000"/>
                </a:schemeClr>
              </a:solidFill>
            </a:endParaRPr>
          </a:p>
        </p:txBody>
      </p:sp>
      <p:pic>
        <p:nvPicPr>
          <p:cNvPr id="7" name="Picture 5" descr="Untitled-22"/>
          <p:cNvPicPr>
            <a:picLocks noChangeAspect="1" noChangeArrowheads="1"/>
          </p:cNvPicPr>
          <p:nvPr/>
        </p:nvPicPr>
        <p:blipFill>
          <a:blip r:embed="rId4" cstate="email"/>
          <a:srcRect/>
          <a:stretch>
            <a:fillRect/>
          </a:stretch>
        </p:blipFill>
        <p:spPr bwMode="auto">
          <a:xfrm>
            <a:off x="457200" y="1295400"/>
            <a:ext cx="8077200" cy="5434767"/>
          </a:xfrm>
          <a:prstGeom prst="rect">
            <a:avLst/>
          </a:prstGeom>
          <a:noFill/>
          <a:ln w="9525">
            <a:noFill/>
            <a:miter lim="800000"/>
            <a:headEnd/>
            <a:tailEnd/>
          </a:ln>
        </p:spPr>
      </p:pic>
      <p:pic>
        <p:nvPicPr>
          <p:cNvPr id="8" name="Picture 7" descr="Untitled-24"/>
          <p:cNvPicPr>
            <a:picLocks noChangeAspect="1" noChangeArrowheads="1"/>
          </p:cNvPicPr>
          <p:nvPr/>
        </p:nvPicPr>
        <p:blipFill>
          <a:blip r:embed="rId5" cstate="email"/>
          <a:srcRect/>
          <a:stretch>
            <a:fillRect/>
          </a:stretch>
        </p:blipFill>
        <p:spPr bwMode="auto">
          <a:xfrm>
            <a:off x="457200" y="1219200"/>
            <a:ext cx="8077201" cy="5510122"/>
          </a:xfrm>
          <a:prstGeom prst="rect">
            <a:avLst/>
          </a:prstGeom>
          <a:noFill/>
          <a:ln w="9525">
            <a:noFill/>
            <a:miter lim="800000"/>
            <a:headEnd/>
            <a:tailEnd/>
          </a:ln>
        </p:spPr>
      </p:pic>
      <p:pic>
        <p:nvPicPr>
          <p:cNvPr id="9" name="Picture 5" descr="Untitled-25"/>
          <p:cNvPicPr>
            <a:picLocks noChangeAspect="1" noChangeArrowheads="1"/>
          </p:cNvPicPr>
          <p:nvPr/>
        </p:nvPicPr>
        <p:blipFill>
          <a:blip r:embed="rId6" cstate="email"/>
          <a:srcRect/>
          <a:stretch>
            <a:fillRect/>
          </a:stretch>
        </p:blipFill>
        <p:spPr bwMode="auto">
          <a:xfrm>
            <a:off x="457200" y="1295400"/>
            <a:ext cx="8077200" cy="5442038"/>
          </a:xfrm>
          <a:prstGeom prst="rect">
            <a:avLst/>
          </a:prstGeom>
          <a:noFill/>
          <a:ln w="9525">
            <a:noFill/>
            <a:miter lim="800000"/>
            <a:headEnd/>
            <a:tailEnd/>
          </a:ln>
        </p:spPr>
      </p:pic>
      <p:pic>
        <p:nvPicPr>
          <p:cNvPr id="10" name="Picture 5" descr="Untitled-26"/>
          <p:cNvPicPr>
            <a:picLocks noChangeAspect="1" noChangeArrowheads="1"/>
          </p:cNvPicPr>
          <p:nvPr/>
        </p:nvPicPr>
        <p:blipFill>
          <a:blip r:embed="rId7" cstate="email"/>
          <a:srcRect/>
          <a:stretch>
            <a:fillRect/>
          </a:stretch>
        </p:blipFill>
        <p:spPr bwMode="auto">
          <a:xfrm>
            <a:off x="304800" y="1219200"/>
            <a:ext cx="8153400" cy="5532182"/>
          </a:xfrm>
          <a:prstGeom prst="rect">
            <a:avLst/>
          </a:prstGeom>
          <a:noFill/>
          <a:ln w="9525">
            <a:noFill/>
            <a:miter lim="800000"/>
            <a:headEnd/>
            <a:tailEnd/>
          </a:ln>
        </p:spPr>
      </p:pic>
      <p:pic>
        <p:nvPicPr>
          <p:cNvPr id="11" name="Picture 5" descr="Untitled-27"/>
          <p:cNvPicPr>
            <a:picLocks noChangeAspect="1" noChangeArrowheads="1"/>
          </p:cNvPicPr>
          <p:nvPr/>
        </p:nvPicPr>
        <p:blipFill>
          <a:blip r:embed="rId8" cstate="email"/>
          <a:srcRect/>
          <a:stretch>
            <a:fillRect/>
          </a:stretch>
        </p:blipFill>
        <p:spPr bwMode="auto">
          <a:xfrm>
            <a:off x="457200" y="1289093"/>
            <a:ext cx="8153400" cy="5568907"/>
          </a:xfrm>
          <a:prstGeom prst="rect">
            <a:avLst/>
          </a:prstGeom>
          <a:noFill/>
          <a:ln w="9525">
            <a:noFill/>
            <a:miter lim="800000"/>
            <a:headEnd/>
            <a:tailEnd/>
          </a:ln>
        </p:spPr>
      </p:pic>
      <p:pic>
        <p:nvPicPr>
          <p:cNvPr id="12" name="Picture 7" descr="Untitled-28"/>
          <p:cNvPicPr>
            <a:picLocks noChangeAspect="1" noChangeArrowheads="1"/>
          </p:cNvPicPr>
          <p:nvPr/>
        </p:nvPicPr>
        <p:blipFill>
          <a:blip r:embed="rId9" cstate="email"/>
          <a:srcRect/>
          <a:stretch>
            <a:fillRect/>
          </a:stretch>
        </p:blipFill>
        <p:spPr bwMode="auto">
          <a:xfrm>
            <a:off x="381000" y="1143000"/>
            <a:ext cx="8153400" cy="5551530"/>
          </a:xfrm>
          <a:prstGeom prst="rect">
            <a:avLst/>
          </a:prstGeom>
          <a:noFill/>
          <a:ln w="9525">
            <a:noFill/>
            <a:miter lim="800000"/>
            <a:headEnd/>
            <a:tailEnd/>
          </a:ln>
        </p:spPr>
      </p:pic>
      <p:pic>
        <p:nvPicPr>
          <p:cNvPr id="13" name="Picture 5" descr="Untitled-29"/>
          <p:cNvPicPr>
            <a:picLocks noChangeAspect="1" noChangeArrowheads="1"/>
          </p:cNvPicPr>
          <p:nvPr/>
        </p:nvPicPr>
        <p:blipFill>
          <a:blip r:embed="rId10" cstate="email"/>
          <a:srcRect/>
          <a:stretch>
            <a:fillRect/>
          </a:stretch>
        </p:blipFill>
        <p:spPr bwMode="auto">
          <a:xfrm>
            <a:off x="304800" y="1143000"/>
            <a:ext cx="8229600" cy="5586589"/>
          </a:xfrm>
          <a:prstGeom prst="rect">
            <a:avLst/>
          </a:prstGeom>
          <a:noFill/>
          <a:ln w="9525">
            <a:noFill/>
            <a:miter lim="800000"/>
            <a:headEnd/>
            <a:tailEnd/>
          </a:ln>
        </p:spPr>
      </p:pic>
      <p:pic>
        <p:nvPicPr>
          <p:cNvPr id="14" name="Picture 6" descr="Untitled-30"/>
          <p:cNvPicPr>
            <a:picLocks noChangeAspect="1" noChangeArrowheads="1"/>
          </p:cNvPicPr>
          <p:nvPr/>
        </p:nvPicPr>
        <p:blipFill>
          <a:blip r:embed="rId11" cstate="email"/>
          <a:srcRect/>
          <a:stretch>
            <a:fillRect/>
          </a:stretch>
        </p:blipFill>
        <p:spPr bwMode="auto">
          <a:xfrm>
            <a:off x="304800" y="1143000"/>
            <a:ext cx="8229599" cy="5530787"/>
          </a:xfrm>
          <a:prstGeom prst="rect">
            <a:avLst/>
          </a:prstGeom>
          <a:noFill/>
          <a:ln w="9525">
            <a:noFill/>
            <a:miter lim="800000"/>
            <a:headEnd/>
            <a:tailEnd/>
          </a:ln>
        </p:spPr>
      </p:pic>
      <p:sp>
        <p:nvSpPr>
          <p:cNvPr id="15" name="Вертикальный свиток 14"/>
          <p:cNvSpPr/>
          <p:nvPr/>
        </p:nvSpPr>
        <p:spPr>
          <a:xfrm>
            <a:off x="4343400" y="5410200"/>
            <a:ext cx="4572000" cy="790099"/>
          </a:xfrm>
          <a:prstGeom prst="verticalScroll">
            <a:avLst/>
          </a:prstGeom>
        </p:spPr>
        <p:style>
          <a:lnRef idx="1">
            <a:schemeClr val="accent1"/>
          </a:lnRef>
          <a:fillRef idx="2">
            <a:schemeClr val="accent1"/>
          </a:fillRef>
          <a:effectRef idx="1">
            <a:schemeClr val="accent1"/>
          </a:effectRef>
          <a:fontRef idx="minor">
            <a:schemeClr val="dk1"/>
          </a:fontRef>
        </p:style>
        <p:txBody>
          <a:bodyPr>
            <a:spAutoFit/>
          </a:bodyPr>
          <a:lstStyle/>
          <a:p>
            <a:r>
              <a:rPr lang="ru-RU" dirty="0" smtClean="0"/>
              <a:t>Размеры холста: высота 14 метров, длина - 115 метров.</a:t>
            </a:r>
            <a:endParaRPr lang="en-US" dirty="0"/>
          </a:p>
        </p:txBody>
      </p:sp>
      <p:sp>
        <p:nvSpPr>
          <p:cNvPr id="16" name="Стрелка вверх 15"/>
          <p:cNvSpPr/>
          <p:nvPr/>
        </p:nvSpPr>
        <p:spPr>
          <a:xfrm>
            <a:off x="4267200" y="3124200"/>
            <a:ext cx="2438400" cy="1472327"/>
          </a:xfrm>
          <a:prstGeom prst="upArrow">
            <a:avLst/>
          </a:prstGeom>
        </p:spPr>
        <p:style>
          <a:lnRef idx="1">
            <a:schemeClr val="dk1"/>
          </a:lnRef>
          <a:fillRef idx="2">
            <a:schemeClr val="dk1"/>
          </a:fillRef>
          <a:effectRef idx="1">
            <a:schemeClr val="dk1"/>
          </a:effectRef>
          <a:fontRef idx="minor">
            <a:schemeClr val="dk1"/>
          </a:fontRef>
        </p:style>
        <p:txBody>
          <a:bodyPr wrap="square">
            <a:spAutoFit/>
          </a:bodyPr>
          <a:lstStyle/>
          <a:p>
            <a:r>
              <a:rPr lang="ru-RU" sz="1100" dirty="0" smtClean="0"/>
              <a:t>Мимо горящих изб проходят две колонны Московского и Астраханского полков.</a:t>
            </a:r>
            <a:endParaRPr lang="en-US" sz="1100" dirty="0"/>
          </a:p>
        </p:txBody>
      </p:sp>
      <p:sp>
        <p:nvSpPr>
          <p:cNvPr id="18" name="Стрелка вверх 17"/>
          <p:cNvSpPr/>
          <p:nvPr/>
        </p:nvSpPr>
        <p:spPr>
          <a:xfrm>
            <a:off x="2057400" y="5160734"/>
            <a:ext cx="2438400" cy="1697266"/>
          </a:xfrm>
          <a:prstGeom prst="upArrow">
            <a:avLst/>
          </a:prstGeom>
        </p:spPr>
        <p:style>
          <a:lnRef idx="1">
            <a:schemeClr val="dk1"/>
          </a:lnRef>
          <a:fillRef idx="2">
            <a:schemeClr val="dk1"/>
          </a:fillRef>
          <a:effectRef idx="1">
            <a:schemeClr val="dk1"/>
          </a:effectRef>
          <a:fontRef idx="minor">
            <a:schemeClr val="dk1"/>
          </a:fontRef>
        </p:style>
        <p:txBody>
          <a:bodyPr wrap="square">
            <a:spAutoFit/>
          </a:bodyPr>
          <a:lstStyle/>
          <a:p>
            <a:r>
              <a:rPr lang="ru-RU" sz="1100" dirty="0" smtClean="0"/>
              <a:t>Начала переправу 7-я тяжелая кавалерия</a:t>
            </a:r>
          </a:p>
          <a:p>
            <a:r>
              <a:rPr lang="ru-RU" sz="1100" dirty="0" smtClean="0"/>
              <a:t>дивизионного генерала Ж. Г. </a:t>
            </a:r>
            <a:r>
              <a:rPr lang="ru-RU" sz="1100" dirty="0" err="1" smtClean="0"/>
              <a:t>Лоржа</a:t>
            </a:r>
            <a:r>
              <a:rPr lang="ru-RU" sz="1100" dirty="0" smtClean="0"/>
              <a:t>.</a:t>
            </a:r>
            <a:endParaRPr lang="en-US" sz="1100" dirty="0"/>
          </a:p>
        </p:txBody>
      </p:sp>
      <p:sp>
        <p:nvSpPr>
          <p:cNvPr id="19" name="Стрелка вверх 18"/>
          <p:cNvSpPr/>
          <p:nvPr/>
        </p:nvSpPr>
        <p:spPr>
          <a:xfrm>
            <a:off x="3429000" y="3657600"/>
            <a:ext cx="1981200" cy="2100263"/>
          </a:xfrm>
          <a:prstGeom prst="upArrow">
            <a:avLst/>
          </a:prstGeom>
        </p:spPr>
        <p:style>
          <a:lnRef idx="1">
            <a:schemeClr val="dk1"/>
          </a:lnRef>
          <a:fillRef idx="2">
            <a:schemeClr val="dk1"/>
          </a:fillRef>
          <a:effectRef idx="1">
            <a:schemeClr val="dk1"/>
          </a:effectRef>
          <a:fontRef idx="minor">
            <a:schemeClr val="dk1"/>
          </a:fontRef>
        </p:style>
        <p:txBody>
          <a:bodyPr wrap="square">
            <a:spAutoFit/>
          </a:bodyPr>
          <a:lstStyle/>
          <a:p>
            <a:r>
              <a:rPr lang="ru-RU" sz="1100" dirty="0" smtClean="0">
                <a:solidFill>
                  <a:schemeClr val="bg1">
                    <a:lumMod val="95000"/>
                    <a:lumOff val="5000"/>
                  </a:schemeClr>
                </a:solidFill>
              </a:rPr>
              <a:t>Артиллерия  дивизионных генералов </a:t>
            </a:r>
            <a:r>
              <a:rPr lang="ru-RU" sz="1100" dirty="0" err="1" smtClean="0">
                <a:solidFill>
                  <a:schemeClr val="bg1">
                    <a:lumMod val="95000"/>
                    <a:lumOff val="5000"/>
                  </a:schemeClr>
                </a:solidFill>
              </a:rPr>
              <a:t>Панетти</a:t>
            </a:r>
            <a:r>
              <a:rPr lang="ru-RU" sz="1100" dirty="0" smtClean="0">
                <a:solidFill>
                  <a:schemeClr val="bg1">
                    <a:lumMod val="95000"/>
                    <a:lumOff val="5000"/>
                  </a:schemeClr>
                </a:solidFill>
              </a:rPr>
              <a:t>, </a:t>
            </a:r>
            <a:r>
              <a:rPr lang="ru-RU" sz="1100" dirty="0" err="1" smtClean="0">
                <a:solidFill>
                  <a:schemeClr val="bg1">
                    <a:lumMod val="95000"/>
                    <a:lumOff val="5000"/>
                  </a:schemeClr>
                </a:solidFill>
              </a:rPr>
              <a:t>Фуше</a:t>
            </a:r>
            <a:r>
              <a:rPr lang="ru-RU" sz="1100" dirty="0" smtClean="0">
                <a:solidFill>
                  <a:schemeClr val="bg1">
                    <a:lumMod val="95000"/>
                    <a:lumOff val="5000"/>
                  </a:schemeClr>
                </a:solidFill>
              </a:rPr>
              <a:t> и </a:t>
            </a:r>
            <a:r>
              <a:rPr lang="ru-RU" sz="1100" dirty="0" err="1" smtClean="0">
                <a:solidFill>
                  <a:schemeClr val="bg1">
                    <a:lumMod val="95000"/>
                    <a:lumOff val="5000"/>
                  </a:schemeClr>
                </a:solidFill>
              </a:rPr>
              <a:t>Сорбье</a:t>
            </a:r>
            <a:r>
              <a:rPr lang="ru-RU" sz="1100" dirty="0" smtClean="0">
                <a:solidFill>
                  <a:schemeClr val="bg1">
                    <a:lumMod val="95000"/>
                    <a:lumOff val="5000"/>
                  </a:schemeClr>
                </a:solidFill>
              </a:rPr>
              <a:t> обрушила огонь из 400 пушек.</a:t>
            </a:r>
            <a:endParaRPr lang="en-US" sz="1100" dirty="0">
              <a:solidFill>
                <a:schemeClr val="bg1">
                  <a:lumMod val="95000"/>
                  <a:lumOff val="5000"/>
                </a:schemeClr>
              </a:solidFill>
            </a:endParaRPr>
          </a:p>
        </p:txBody>
      </p:sp>
      <p:sp>
        <p:nvSpPr>
          <p:cNvPr id="20" name="Стрелка вверх 19"/>
          <p:cNvSpPr/>
          <p:nvPr/>
        </p:nvSpPr>
        <p:spPr>
          <a:xfrm>
            <a:off x="228600" y="3962400"/>
            <a:ext cx="2286000" cy="1697266"/>
          </a:xfrm>
          <a:prstGeom prst="upArrow">
            <a:avLst/>
          </a:prstGeom>
        </p:spPr>
        <p:style>
          <a:lnRef idx="1">
            <a:schemeClr val="dk1"/>
          </a:lnRef>
          <a:fillRef idx="2">
            <a:schemeClr val="dk1"/>
          </a:fillRef>
          <a:effectRef idx="1">
            <a:schemeClr val="dk1"/>
          </a:effectRef>
          <a:fontRef idx="minor">
            <a:schemeClr val="dk1"/>
          </a:fontRef>
        </p:style>
        <p:txBody>
          <a:bodyPr wrap="square">
            <a:spAutoFit/>
          </a:bodyPr>
          <a:lstStyle/>
          <a:p>
            <a:r>
              <a:rPr lang="ru-RU" sz="1100" dirty="0" smtClean="0">
                <a:solidFill>
                  <a:schemeClr val="bg1">
                    <a:lumMod val="95000"/>
                    <a:lumOff val="5000"/>
                  </a:schemeClr>
                </a:solidFill>
              </a:rPr>
              <a:t>От холма движется группа всадников – штаб Великой Армии и свита Наполеона.</a:t>
            </a:r>
            <a:endParaRPr lang="en-US" sz="1100" dirty="0">
              <a:solidFill>
                <a:schemeClr val="bg1">
                  <a:lumMod val="95000"/>
                  <a:lumOff val="5000"/>
                </a:schemeClr>
              </a:solidFill>
            </a:endParaRPr>
          </a:p>
        </p:txBody>
      </p:sp>
      <p:sp>
        <p:nvSpPr>
          <p:cNvPr id="23" name="Стрелка вниз 22"/>
          <p:cNvSpPr/>
          <p:nvPr/>
        </p:nvSpPr>
        <p:spPr>
          <a:xfrm>
            <a:off x="533400" y="1219200"/>
            <a:ext cx="2438400" cy="1697266"/>
          </a:xfrm>
          <a:prstGeom prst="downArrow">
            <a:avLst/>
          </a:prstGeom>
        </p:spPr>
        <p:style>
          <a:lnRef idx="1">
            <a:schemeClr val="dk1"/>
          </a:lnRef>
          <a:fillRef idx="2">
            <a:schemeClr val="dk1"/>
          </a:fillRef>
          <a:effectRef idx="1">
            <a:schemeClr val="dk1"/>
          </a:effectRef>
          <a:fontRef idx="minor">
            <a:schemeClr val="dk1"/>
          </a:fontRef>
        </p:style>
        <p:txBody>
          <a:bodyPr wrap="square">
            <a:spAutoFit/>
          </a:bodyPr>
          <a:lstStyle/>
          <a:p>
            <a:r>
              <a:rPr lang="ru-RU" sz="1100" dirty="0" smtClean="0">
                <a:solidFill>
                  <a:schemeClr val="bg1">
                    <a:lumMod val="95000"/>
                    <a:lumOff val="5000"/>
                  </a:schemeClr>
                </a:solidFill>
              </a:rPr>
              <a:t>Кирасиры русской бригады генерал – майора Н. М. Бороздина - второго контратакуют саксонцев. </a:t>
            </a:r>
            <a:endParaRPr lang="en-US" sz="1100" dirty="0">
              <a:solidFill>
                <a:schemeClr val="bg1">
                  <a:lumMod val="95000"/>
                  <a:lumOff val="5000"/>
                </a:schemeClr>
              </a:solidFill>
            </a:endParaRPr>
          </a:p>
        </p:txBody>
      </p:sp>
      <p:sp>
        <p:nvSpPr>
          <p:cNvPr id="22" name="Стрелка вправо 21"/>
          <p:cNvSpPr/>
          <p:nvPr/>
        </p:nvSpPr>
        <p:spPr>
          <a:xfrm>
            <a:off x="457200" y="1752600"/>
            <a:ext cx="2133600" cy="1864727"/>
          </a:xfrm>
          <a:prstGeom prst="rightArrow">
            <a:avLst/>
          </a:prstGeom>
        </p:spPr>
        <p:style>
          <a:lnRef idx="1">
            <a:schemeClr val="dk1"/>
          </a:lnRef>
          <a:fillRef idx="2">
            <a:schemeClr val="dk1"/>
          </a:fillRef>
          <a:effectRef idx="1">
            <a:schemeClr val="dk1"/>
          </a:effectRef>
          <a:fontRef idx="minor">
            <a:schemeClr val="dk1"/>
          </a:fontRef>
        </p:style>
        <p:txBody>
          <a:bodyPr wrap="square">
            <a:spAutoFit/>
          </a:bodyPr>
          <a:lstStyle/>
          <a:p>
            <a:r>
              <a:rPr lang="ru-RU" sz="1100" dirty="0" smtClean="0"/>
              <a:t>Ближе к деревне Горки расположились второй и третий резервные кавалерийские корпуса.</a:t>
            </a:r>
            <a:endParaRPr lang="en-US" sz="1100" dirty="0"/>
          </a:p>
        </p:txBody>
      </p:sp>
      <p:sp>
        <p:nvSpPr>
          <p:cNvPr id="24" name="Стрелка вверх 23"/>
          <p:cNvSpPr/>
          <p:nvPr/>
        </p:nvSpPr>
        <p:spPr>
          <a:xfrm>
            <a:off x="533400" y="4773364"/>
            <a:ext cx="1905000" cy="2084636"/>
          </a:xfrm>
          <a:prstGeom prst="upArrow">
            <a:avLst/>
          </a:prstGeom>
        </p:spPr>
        <p:style>
          <a:lnRef idx="1">
            <a:schemeClr val="dk1"/>
          </a:lnRef>
          <a:fillRef idx="2">
            <a:schemeClr val="dk1"/>
          </a:fillRef>
          <a:effectRef idx="1">
            <a:schemeClr val="dk1"/>
          </a:effectRef>
          <a:fontRef idx="minor">
            <a:schemeClr val="dk1"/>
          </a:fontRef>
        </p:style>
        <p:txBody>
          <a:bodyPr wrap="square">
            <a:spAutoFit/>
          </a:bodyPr>
          <a:lstStyle/>
          <a:p>
            <a:r>
              <a:rPr lang="ru-RU" sz="1100" dirty="0" err="1" smtClean="0"/>
              <a:t>Даву</a:t>
            </a:r>
            <a:r>
              <a:rPr lang="ru-RU" sz="1100" dirty="0" smtClean="0"/>
              <a:t> выстроил значительную часть своей кавалерии в подкрепление генералу </a:t>
            </a:r>
            <a:r>
              <a:rPr lang="ru-RU" sz="1100" dirty="0" err="1" smtClean="0"/>
              <a:t>Фриану</a:t>
            </a:r>
            <a:r>
              <a:rPr lang="ru-RU" sz="1100" dirty="0" smtClean="0"/>
              <a:t>.</a:t>
            </a:r>
            <a:endParaRPr lang="en-US" sz="11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par>
                                <p:cTn id="17" presetID="37"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1000"/>
                                        <p:tgtEl>
                                          <p:spTgt spid="15"/>
                                        </p:tgtEl>
                                      </p:cBhvr>
                                    </p:animEffect>
                                    <p:anim calcmode="lin" valueType="num">
                                      <p:cBhvr>
                                        <p:cTn id="20" dur="1000" fill="hold"/>
                                        <p:tgtEl>
                                          <p:spTgt spid="15"/>
                                        </p:tgtEl>
                                        <p:attrNameLst>
                                          <p:attrName>ppt_x</p:attrName>
                                        </p:attrNameLst>
                                      </p:cBhvr>
                                      <p:tavLst>
                                        <p:tav tm="0">
                                          <p:val>
                                            <p:strVal val="#ppt_x"/>
                                          </p:val>
                                        </p:tav>
                                        <p:tav tm="100000">
                                          <p:val>
                                            <p:strVal val="#ppt_x"/>
                                          </p:val>
                                        </p:tav>
                                      </p:tavLst>
                                    </p:anim>
                                    <p:anim calcmode="lin" valueType="num">
                                      <p:cBhvr>
                                        <p:cTn id="21" dur="900" decel="100000" fill="hold"/>
                                        <p:tgtEl>
                                          <p:spTgt spid="15"/>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37" presetClass="exit" presetSubtype="0" fill="hold" grpId="1" nodeType="clickEffect">
                                  <p:stCondLst>
                                    <p:cond delay="0"/>
                                  </p:stCondLst>
                                  <p:childTnLst>
                                    <p:animEffect transition="out" filter="fade">
                                      <p:cBhvr>
                                        <p:cTn id="26" dur="1000"/>
                                        <p:tgtEl>
                                          <p:spTgt spid="6"/>
                                        </p:tgtEl>
                                      </p:cBhvr>
                                    </p:animEffect>
                                    <p:anim calcmode="lin" valueType="num">
                                      <p:cBhvr>
                                        <p:cTn id="27" dur="1000"/>
                                        <p:tgtEl>
                                          <p:spTgt spid="6"/>
                                        </p:tgtEl>
                                        <p:attrNameLst>
                                          <p:attrName>ppt_x</p:attrName>
                                        </p:attrNameLst>
                                      </p:cBhvr>
                                      <p:tavLst>
                                        <p:tav tm="0">
                                          <p:val>
                                            <p:strVal val="ppt_x"/>
                                          </p:val>
                                        </p:tav>
                                        <p:tav tm="100000">
                                          <p:val>
                                            <p:strVal val="ppt_x"/>
                                          </p:val>
                                        </p:tav>
                                      </p:tavLst>
                                    </p:anim>
                                    <p:anim calcmode="lin" valueType="num">
                                      <p:cBhvr>
                                        <p:cTn id="28" dur="100" decel="100000"/>
                                        <p:tgtEl>
                                          <p:spTgt spid="6"/>
                                        </p:tgtEl>
                                        <p:attrNameLst>
                                          <p:attrName>ppt_y</p:attrName>
                                        </p:attrNameLst>
                                      </p:cBhvr>
                                      <p:tavLst>
                                        <p:tav tm="0">
                                          <p:val>
                                            <p:strVal val="ppt_y"/>
                                          </p:val>
                                        </p:tav>
                                        <p:tav tm="100000">
                                          <p:val>
                                            <p:strVal val="ppt_y-.03"/>
                                          </p:val>
                                        </p:tav>
                                      </p:tavLst>
                                    </p:anim>
                                    <p:anim calcmode="lin" valueType="num">
                                      <p:cBhvr>
                                        <p:cTn id="29" dur="900" accel="100000">
                                          <p:stCondLst>
                                            <p:cond delay="100"/>
                                          </p:stCondLst>
                                        </p:cTn>
                                        <p:tgtEl>
                                          <p:spTgt spid="6"/>
                                        </p:tgtEl>
                                        <p:attrNameLst>
                                          <p:attrName>ppt_y</p:attrName>
                                        </p:attrNameLst>
                                      </p:cBhvr>
                                      <p:tavLst>
                                        <p:tav tm="0">
                                          <p:val>
                                            <p:strVal val="ppt_y"/>
                                          </p:val>
                                        </p:tav>
                                        <p:tav tm="100000">
                                          <p:val>
                                            <p:strVal val="ppt_y+1"/>
                                          </p:val>
                                        </p:tav>
                                      </p:tavLst>
                                    </p:anim>
                                    <p:set>
                                      <p:cBhvr>
                                        <p:cTn id="30" dur="1" fill="hold">
                                          <p:stCondLst>
                                            <p:cond delay="999"/>
                                          </p:stCondLst>
                                        </p:cTn>
                                        <p:tgtEl>
                                          <p:spTgt spid="6"/>
                                        </p:tgtEl>
                                        <p:attrNameLst>
                                          <p:attrName>style.visibility</p:attrName>
                                        </p:attrNameLst>
                                      </p:cBhvr>
                                      <p:to>
                                        <p:strVal val="hidden"/>
                                      </p:to>
                                    </p:set>
                                  </p:childTnLst>
                                </p:cTn>
                              </p:par>
                              <p:par>
                                <p:cTn id="31" presetID="37" presetClass="exit" presetSubtype="0" fill="hold" grpId="1" nodeType="withEffect">
                                  <p:stCondLst>
                                    <p:cond delay="0"/>
                                  </p:stCondLst>
                                  <p:childTnLst>
                                    <p:animEffect transition="out" filter="fade">
                                      <p:cBhvr>
                                        <p:cTn id="32" dur="1000"/>
                                        <p:tgtEl>
                                          <p:spTgt spid="15"/>
                                        </p:tgtEl>
                                      </p:cBhvr>
                                    </p:animEffect>
                                    <p:anim calcmode="lin" valueType="num">
                                      <p:cBhvr>
                                        <p:cTn id="33" dur="1000"/>
                                        <p:tgtEl>
                                          <p:spTgt spid="15"/>
                                        </p:tgtEl>
                                        <p:attrNameLst>
                                          <p:attrName>ppt_x</p:attrName>
                                        </p:attrNameLst>
                                      </p:cBhvr>
                                      <p:tavLst>
                                        <p:tav tm="0">
                                          <p:val>
                                            <p:strVal val="ppt_x"/>
                                          </p:val>
                                        </p:tav>
                                        <p:tav tm="100000">
                                          <p:val>
                                            <p:strVal val="ppt_x"/>
                                          </p:val>
                                        </p:tav>
                                      </p:tavLst>
                                    </p:anim>
                                    <p:anim calcmode="lin" valueType="num">
                                      <p:cBhvr>
                                        <p:cTn id="34" dur="100" decel="100000"/>
                                        <p:tgtEl>
                                          <p:spTgt spid="15"/>
                                        </p:tgtEl>
                                        <p:attrNameLst>
                                          <p:attrName>ppt_y</p:attrName>
                                        </p:attrNameLst>
                                      </p:cBhvr>
                                      <p:tavLst>
                                        <p:tav tm="0">
                                          <p:val>
                                            <p:strVal val="ppt_y"/>
                                          </p:val>
                                        </p:tav>
                                        <p:tav tm="100000">
                                          <p:val>
                                            <p:strVal val="ppt_y-.03"/>
                                          </p:val>
                                        </p:tav>
                                      </p:tavLst>
                                    </p:anim>
                                    <p:anim calcmode="lin" valueType="num">
                                      <p:cBhvr>
                                        <p:cTn id="35" dur="900" accel="100000">
                                          <p:stCondLst>
                                            <p:cond delay="100"/>
                                          </p:stCondLst>
                                        </p:cTn>
                                        <p:tgtEl>
                                          <p:spTgt spid="15"/>
                                        </p:tgtEl>
                                        <p:attrNameLst>
                                          <p:attrName>ppt_y</p:attrName>
                                        </p:attrNameLst>
                                      </p:cBhvr>
                                      <p:tavLst>
                                        <p:tav tm="0">
                                          <p:val>
                                            <p:strVal val="ppt_y"/>
                                          </p:val>
                                        </p:tav>
                                        <p:tav tm="100000">
                                          <p:val>
                                            <p:strVal val="ppt_y+1"/>
                                          </p:val>
                                        </p:tav>
                                      </p:tavLst>
                                    </p:anim>
                                    <p:set>
                                      <p:cBhvr>
                                        <p:cTn id="36" dur="1" fill="hold">
                                          <p:stCondLst>
                                            <p:cond delay="999"/>
                                          </p:stCondLst>
                                        </p:cTn>
                                        <p:tgtEl>
                                          <p:spTgt spid="15"/>
                                        </p:tgtEl>
                                        <p:attrNameLst>
                                          <p:attrName>style.visibility</p:attrName>
                                        </p:attrNameLst>
                                      </p:cBhvr>
                                      <p:to>
                                        <p:strVal val="hidden"/>
                                      </p:to>
                                    </p:set>
                                  </p:childTnLst>
                                </p:cTn>
                              </p:par>
                            </p:childTnLst>
                          </p:cTn>
                        </p:par>
                      </p:childTnLst>
                    </p:cTn>
                  </p:par>
                  <p:par>
                    <p:cTn id="37" fill="hold">
                      <p:stCondLst>
                        <p:cond delay="indefinite"/>
                      </p:stCondLst>
                      <p:childTnLst>
                        <p:par>
                          <p:cTn id="38" fill="hold">
                            <p:stCondLst>
                              <p:cond delay="0"/>
                            </p:stCondLst>
                            <p:childTnLst>
                              <p:par>
                                <p:cTn id="39" presetID="29" presetClass="entr" presetSubtype="0" fill="hold" nodeType="clickEffect">
                                  <p:stCondLst>
                                    <p:cond delay="0"/>
                                  </p:stCondLst>
                                  <p:childTnLst>
                                    <p:set>
                                      <p:cBhvr>
                                        <p:cTn id="40" dur="1" fill="hold">
                                          <p:stCondLst>
                                            <p:cond delay="0"/>
                                          </p:stCondLst>
                                        </p:cTn>
                                        <p:tgtEl>
                                          <p:spTgt spid="5"/>
                                        </p:tgtEl>
                                        <p:attrNameLst>
                                          <p:attrName>style.visibility</p:attrName>
                                        </p:attrNameLst>
                                      </p:cBhvr>
                                      <p:to>
                                        <p:strVal val="visible"/>
                                      </p:to>
                                    </p:set>
                                    <p:anim calcmode="lin" valueType="num">
                                      <p:cBhvr>
                                        <p:cTn id="41" dur="1000" fill="hold"/>
                                        <p:tgtEl>
                                          <p:spTgt spid="5"/>
                                        </p:tgtEl>
                                        <p:attrNameLst>
                                          <p:attrName>ppt_x</p:attrName>
                                        </p:attrNameLst>
                                      </p:cBhvr>
                                      <p:tavLst>
                                        <p:tav tm="0">
                                          <p:val>
                                            <p:strVal val="#ppt_x-.2"/>
                                          </p:val>
                                        </p:tav>
                                        <p:tav tm="100000">
                                          <p:val>
                                            <p:strVal val="#ppt_x"/>
                                          </p:val>
                                        </p:tav>
                                      </p:tavLst>
                                    </p:anim>
                                    <p:anim calcmode="lin" valueType="num">
                                      <p:cBhvr>
                                        <p:cTn id="42"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43" dur="1000"/>
                                        <p:tgtEl>
                                          <p:spTgt spid="5"/>
                                        </p:tgtEl>
                                      </p:cBhvr>
                                    </p:animEffect>
                                  </p:childTnLst>
                                </p:cTn>
                              </p:par>
                            </p:childTnLst>
                          </p:cTn>
                        </p:par>
                      </p:childTnLst>
                    </p:cTn>
                  </p:par>
                  <p:par>
                    <p:cTn id="44" fill="hold">
                      <p:stCondLst>
                        <p:cond delay="indefinite"/>
                      </p:stCondLst>
                      <p:childTnLst>
                        <p:par>
                          <p:cTn id="45" fill="hold">
                            <p:stCondLst>
                              <p:cond delay="0"/>
                            </p:stCondLst>
                            <p:childTnLst>
                              <p:par>
                                <p:cTn id="46" presetID="37" presetClass="entr" presetSubtype="0" fill="hold" grpId="0" nodeType="clickEffect">
                                  <p:stCondLst>
                                    <p:cond delay="0"/>
                                  </p:stCondLst>
                                  <p:childTnLst>
                                    <p:set>
                                      <p:cBhvr>
                                        <p:cTn id="47" dur="1" fill="hold">
                                          <p:stCondLst>
                                            <p:cond delay="0"/>
                                          </p:stCondLst>
                                        </p:cTn>
                                        <p:tgtEl>
                                          <p:spTgt spid="19"/>
                                        </p:tgtEl>
                                        <p:attrNameLst>
                                          <p:attrName>style.visibility</p:attrName>
                                        </p:attrNameLst>
                                      </p:cBhvr>
                                      <p:to>
                                        <p:strVal val="visible"/>
                                      </p:to>
                                    </p:set>
                                    <p:animEffect transition="in" filter="fade">
                                      <p:cBhvr>
                                        <p:cTn id="48" dur="1000"/>
                                        <p:tgtEl>
                                          <p:spTgt spid="19"/>
                                        </p:tgtEl>
                                      </p:cBhvr>
                                    </p:animEffect>
                                    <p:anim calcmode="lin" valueType="num">
                                      <p:cBhvr>
                                        <p:cTn id="49" dur="1000" fill="hold"/>
                                        <p:tgtEl>
                                          <p:spTgt spid="19"/>
                                        </p:tgtEl>
                                        <p:attrNameLst>
                                          <p:attrName>ppt_x</p:attrName>
                                        </p:attrNameLst>
                                      </p:cBhvr>
                                      <p:tavLst>
                                        <p:tav tm="0">
                                          <p:val>
                                            <p:strVal val="#ppt_x"/>
                                          </p:val>
                                        </p:tav>
                                        <p:tav tm="100000">
                                          <p:val>
                                            <p:strVal val="#ppt_x"/>
                                          </p:val>
                                        </p:tav>
                                      </p:tavLst>
                                    </p:anim>
                                    <p:anim calcmode="lin" valueType="num">
                                      <p:cBhvr>
                                        <p:cTn id="50" dur="900" decel="100000" fill="hold"/>
                                        <p:tgtEl>
                                          <p:spTgt spid="19"/>
                                        </p:tgtEl>
                                        <p:attrNameLst>
                                          <p:attrName>ppt_y</p:attrName>
                                        </p:attrNameLst>
                                      </p:cBhvr>
                                      <p:tavLst>
                                        <p:tav tm="0">
                                          <p:val>
                                            <p:strVal val="#ppt_y+1"/>
                                          </p:val>
                                        </p:tav>
                                        <p:tav tm="100000">
                                          <p:val>
                                            <p:strVal val="#ppt_y-.03"/>
                                          </p:val>
                                        </p:tav>
                                      </p:tavLst>
                                    </p:anim>
                                    <p:anim calcmode="lin" valueType="num">
                                      <p:cBhvr>
                                        <p:cTn id="51" dur="100" accel="100000" fill="hold">
                                          <p:stCondLst>
                                            <p:cond delay="900"/>
                                          </p:stCondLst>
                                        </p:cTn>
                                        <p:tgtEl>
                                          <p:spTgt spid="19"/>
                                        </p:tgtEl>
                                        <p:attrNameLst>
                                          <p:attrName>ppt_y</p:attrName>
                                        </p:attrNameLst>
                                      </p:cBhvr>
                                      <p:tavLst>
                                        <p:tav tm="0">
                                          <p:val>
                                            <p:strVal val="#ppt_y-.03"/>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9" presetClass="exit" presetSubtype="0" fill="hold" nodeType="clickEffect">
                                  <p:stCondLst>
                                    <p:cond delay="0"/>
                                  </p:stCondLst>
                                  <p:childTnLst>
                                    <p:animEffect transition="out" filter="dissolve">
                                      <p:cBhvr>
                                        <p:cTn id="55" dur="500"/>
                                        <p:tgtEl>
                                          <p:spTgt spid="5"/>
                                        </p:tgtEl>
                                      </p:cBhvr>
                                    </p:animEffect>
                                    <p:set>
                                      <p:cBhvr>
                                        <p:cTn id="56" dur="1" fill="hold">
                                          <p:stCondLst>
                                            <p:cond delay="499"/>
                                          </p:stCondLst>
                                        </p:cTn>
                                        <p:tgtEl>
                                          <p:spTgt spid="5"/>
                                        </p:tgtEl>
                                        <p:attrNameLst>
                                          <p:attrName>style.visibility</p:attrName>
                                        </p:attrNameLst>
                                      </p:cBhvr>
                                      <p:to>
                                        <p:strVal val="hidden"/>
                                      </p:to>
                                    </p:set>
                                  </p:childTnLst>
                                </p:cTn>
                              </p:par>
                              <p:par>
                                <p:cTn id="57" presetID="37" presetClass="exit" presetSubtype="0" fill="hold" grpId="1" nodeType="withEffect">
                                  <p:stCondLst>
                                    <p:cond delay="0"/>
                                  </p:stCondLst>
                                  <p:childTnLst>
                                    <p:animEffect transition="out" filter="fade">
                                      <p:cBhvr>
                                        <p:cTn id="58" dur="1000"/>
                                        <p:tgtEl>
                                          <p:spTgt spid="19"/>
                                        </p:tgtEl>
                                      </p:cBhvr>
                                    </p:animEffect>
                                    <p:anim calcmode="lin" valueType="num">
                                      <p:cBhvr>
                                        <p:cTn id="59" dur="1000"/>
                                        <p:tgtEl>
                                          <p:spTgt spid="19"/>
                                        </p:tgtEl>
                                        <p:attrNameLst>
                                          <p:attrName>ppt_x</p:attrName>
                                        </p:attrNameLst>
                                      </p:cBhvr>
                                      <p:tavLst>
                                        <p:tav tm="0">
                                          <p:val>
                                            <p:strVal val="ppt_x"/>
                                          </p:val>
                                        </p:tav>
                                        <p:tav tm="100000">
                                          <p:val>
                                            <p:strVal val="ppt_x"/>
                                          </p:val>
                                        </p:tav>
                                      </p:tavLst>
                                    </p:anim>
                                    <p:anim calcmode="lin" valueType="num">
                                      <p:cBhvr>
                                        <p:cTn id="60" dur="100" decel="100000"/>
                                        <p:tgtEl>
                                          <p:spTgt spid="19"/>
                                        </p:tgtEl>
                                        <p:attrNameLst>
                                          <p:attrName>ppt_y</p:attrName>
                                        </p:attrNameLst>
                                      </p:cBhvr>
                                      <p:tavLst>
                                        <p:tav tm="0">
                                          <p:val>
                                            <p:strVal val="ppt_y"/>
                                          </p:val>
                                        </p:tav>
                                        <p:tav tm="100000">
                                          <p:val>
                                            <p:strVal val="ppt_y-.03"/>
                                          </p:val>
                                        </p:tav>
                                      </p:tavLst>
                                    </p:anim>
                                    <p:anim calcmode="lin" valueType="num">
                                      <p:cBhvr>
                                        <p:cTn id="61" dur="900" accel="100000">
                                          <p:stCondLst>
                                            <p:cond delay="100"/>
                                          </p:stCondLst>
                                        </p:cTn>
                                        <p:tgtEl>
                                          <p:spTgt spid="19"/>
                                        </p:tgtEl>
                                        <p:attrNameLst>
                                          <p:attrName>ppt_y</p:attrName>
                                        </p:attrNameLst>
                                      </p:cBhvr>
                                      <p:tavLst>
                                        <p:tav tm="0">
                                          <p:val>
                                            <p:strVal val="ppt_y"/>
                                          </p:val>
                                        </p:tav>
                                        <p:tav tm="100000">
                                          <p:val>
                                            <p:strVal val="ppt_y+1"/>
                                          </p:val>
                                        </p:tav>
                                      </p:tavLst>
                                    </p:anim>
                                    <p:set>
                                      <p:cBhvr>
                                        <p:cTn id="62" dur="1" fill="hold">
                                          <p:stCondLst>
                                            <p:cond delay="999"/>
                                          </p:stCondLst>
                                        </p:cTn>
                                        <p:tgtEl>
                                          <p:spTgt spid="19"/>
                                        </p:tgtEl>
                                        <p:attrNameLst>
                                          <p:attrName>style.visibility</p:attrName>
                                        </p:attrNameLst>
                                      </p:cBhvr>
                                      <p:to>
                                        <p:strVal val="hidden"/>
                                      </p:to>
                                    </p:set>
                                  </p:childTnLst>
                                </p:cTn>
                              </p:par>
                            </p:childTnLst>
                          </p:cTn>
                        </p:par>
                      </p:childTnLst>
                    </p:cTn>
                  </p:par>
                  <p:par>
                    <p:cTn id="63" fill="hold">
                      <p:stCondLst>
                        <p:cond delay="indefinite"/>
                      </p:stCondLst>
                      <p:childTnLst>
                        <p:par>
                          <p:cTn id="64" fill="hold">
                            <p:stCondLst>
                              <p:cond delay="0"/>
                            </p:stCondLst>
                            <p:childTnLst>
                              <p:par>
                                <p:cTn id="65" presetID="29" presetClass="entr" presetSubtype="0" fill="hold" nodeType="clickEffect">
                                  <p:stCondLst>
                                    <p:cond delay="0"/>
                                  </p:stCondLst>
                                  <p:childTnLst>
                                    <p:set>
                                      <p:cBhvr>
                                        <p:cTn id="66" dur="1" fill="hold">
                                          <p:stCondLst>
                                            <p:cond delay="0"/>
                                          </p:stCondLst>
                                        </p:cTn>
                                        <p:tgtEl>
                                          <p:spTgt spid="7"/>
                                        </p:tgtEl>
                                        <p:attrNameLst>
                                          <p:attrName>style.visibility</p:attrName>
                                        </p:attrNameLst>
                                      </p:cBhvr>
                                      <p:to>
                                        <p:strVal val="visible"/>
                                      </p:to>
                                    </p:set>
                                    <p:anim calcmode="lin" valueType="num">
                                      <p:cBhvr>
                                        <p:cTn id="67" dur="1000" fill="hold"/>
                                        <p:tgtEl>
                                          <p:spTgt spid="7"/>
                                        </p:tgtEl>
                                        <p:attrNameLst>
                                          <p:attrName>ppt_x</p:attrName>
                                        </p:attrNameLst>
                                      </p:cBhvr>
                                      <p:tavLst>
                                        <p:tav tm="0">
                                          <p:val>
                                            <p:strVal val="#ppt_x-.2"/>
                                          </p:val>
                                        </p:tav>
                                        <p:tav tm="100000">
                                          <p:val>
                                            <p:strVal val="#ppt_x"/>
                                          </p:val>
                                        </p:tav>
                                      </p:tavLst>
                                    </p:anim>
                                    <p:anim calcmode="lin" valueType="num">
                                      <p:cBhvr>
                                        <p:cTn id="68"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69" dur="1000"/>
                                        <p:tgtEl>
                                          <p:spTgt spid="7"/>
                                        </p:tgtEl>
                                      </p:cBhvr>
                                    </p:animEffect>
                                  </p:childTnLst>
                                </p:cTn>
                              </p:par>
                            </p:childTnLst>
                          </p:cTn>
                        </p:par>
                      </p:childTnLst>
                    </p:cTn>
                  </p:par>
                  <p:par>
                    <p:cTn id="70" fill="hold">
                      <p:stCondLst>
                        <p:cond delay="indefinite"/>
                      </p:stCondLst>
                      <p:childTnLst>
                        <p:par>
                          <p:cTn id="71" fill="hold">
                            <p:stCondLst>
                              <p:cond delay="0"/>
                            </p:stCondLst>
                            <p:childTnLst>
                              <p:par>
                                <p:cTn id="72" presetID="9" presetClass="exit" presetSubtype="0" fill="hold" nodeType="clickEffect">
                                  <p:stCondLst>
                                    <p:cond delay="0"/>
                                  </p:stCondLst>
                                  <p:childTnLst>
                                    <p:animEffect transition="out" filter="dissolve">
                                      <p:cBhvr>
                                        <p:cTn id="73" dur="500"/>
                                        <p:tgtEl>
                                          <p:spTgt spid="7"/>
                                        </p:tgtEl>
                                      </p:cBhvr>
                                    </p:animEffect>
                                    <p:set>
                                      <p:cBhvr>
                                        <p:cTn id="74" dur="1" fill="hold">
                                          <p:stCondLst>
                                            <p:cond delay="499"/>
                                          </p:stCondLst>
                                        </p:cTn>
                                        <p:tgtEl>
                                          <p:spTgt spid="7"/>
                                        </p:tgtEl>
                                        <p:attrNameLst>
                                          <p:attrName>style.visibility</p:attrName>
                                        </p:attrNameLst>
                                      </p:cBhvr>
                                      <p:to>
                                        <p:strVal val="hidden"/>
                                      </p:to>
                                    </p:set>
                                  </p:childTnLst>
                                </p:cTn>
                              </p:par>
                            </p:childTnLst>
                          </p:cTn>
                        </p:par>
                      </p:childTnLst>
                    </p:cTn>
                  </p:par>
                  <p:par>
                    <p:cTn id="75" fill="hold">
                      <p:stCondLst>
                        <p:cond delay="indefinite"/>
                      </p:stCondLst>
                      <p:childTnLst>
                        <p:par>
                          <p:cTn id="76" fill="hold">
                            <p:stCondLst>
                              <p:cond delay="0"/>
                            </p:stCondLst>
                            <p:childTnLst>
                              <p:par>
                                <p:cTn id="77" presetID="29" presetClass="entr" presetSubtype="0" fill="hold" nodeType="clickEffect">
                                  <p:stCondLst>
                                    <p:cond delay="0"/>
                                  </p:stCondLst>
                                  <p:childTnLst>
                                    <p:set>
                                      <p:cBhvr>
                                        <p:cTn id="78" dur="1" fill="hold">
                                          <p:stCondLst>
                                            <p:cond delay="0"/>
                                          </p:stCondLst>
                                        </p:cTn>
                                        <p:tgtEl>
                                          <p:spTgt spid="8"/>
                                        </p:tgtEl>
                                        <p:attrNameLst>
                                          <p:attrName>style.visibility</p:attrName>
                                        </p:attrNameLst>
                                      </p:cBhvr>
                                      <p:to>
                                        <p:strVal val="visible"/>
                                      </p:to>
                                    </p:set>
                                    <p:anim calcmode="lin" valueType="num">
                                      <p:cBhvr>
                                        <p:cTn id="79" dur="1000" fill="hold"/>
                                        <p:tgtEl>
                                          <p:spTgt spid="8"/>
                                        </p:tgtEl>
                                        <p:attrNameLst>
                                          <p:attrName>ppt_x</p:attrName>
                                        </p:attrNameLst>
                                      </p:cBhvr>
                                      <p:tavLst>
                                        <p:tav tm="0">
                                          <p:val>
                                            <p:strVal val="#ppt_x-.2"/>
                                          </p:val>
                                        </p:tav>
                                        <p:tav tm="100000">
                                          <p:val>
                                            <p:strVal val="#ppt_x"/>
                                          </p:val>
                                        </p:tav>
                                      </p:tavLst>
                                    </p:anim>
                                    <p:anim calcmode="lin" valueType="num">
                                      <p:cBhvr>
                                        <p:cTn id="80" dur="1000" fill="hold"/>
                                        <p:tgtEl>
                                          <p:spTgt spid="8"/>
                                        </p:tgtEl>
                                        <p:attrNameLst>
                                          <p:attrName>ppt_y</p:attrName>
                                        </p:attrNameLst>
                                      </p:cBhvr>
                                      <p:tavLst>
                                        <p:tav tm="0">
                                          <p:val>
                                            <p:strVal val="#ppt_y"/>
                                          </p:val>
                                        </p:tav>
                                        <p:tav tm="100000">
                                          <p:val>
                                            <p:strVal val="#ppt_y"/>
                                          </p:val>
                                        </p:tav>
                                      </p:tavLst>
                                    </p:anim>
                                    <p:animEffect transition="in" filter="wipe(right)" prLst="gradientSize: 0.1">
                                      <p:cBhvr>
                                        <p:cTn id="81" dur="1000"/>
                                        <p:tgtEl>
                                          <p:spTgt spid="8"/>
                                        </p:tgtEl>
                                      </p:cBhvr>
                                    </p:animEffect>
                                  </p:childTnLst>
                                </p:cTn>
                              </p:par>
                            </p:childTnLst>
                          </p:cTn>
                        </p:par>
                      </p:childTnLst>
                    </p:cTn>
                  </p:par>
                  <p:par>
                    <p:cTn id="82" fill="hold">
                      <p:stCondLst>
                        <p:cond delay="indefinite"/>
                      </p:stCondLst>
                      <p:childTnLst>
                        <p:par>
                          <p:cTn id="83" fill="hold">
                            <p:stCondLst>
                              <p:cond delay="0"/>
                            </p:stCondLst>
                            <p:childTnLst>
                              <p:par>
                                <p:cTn id="84" presetID="37" presetClass="entr" presetSubtype="0" fill="hold" grpId="0" nodeType="clickEffect">
                                  <p:stCondLst>
                                    <p:cond delay="0"/>
                                  </p:stCondLst>
                                  <p:childTnLst>
                                    <p:set>
                                      <p:cBhvr>
                                        <p:cTn id="85" dur="1" fill="hold">
                                          <p:stCondLst>
                                            <p:cond delay="0"/>
                                          </p:stCondLst>
                                        </p:cTn>
                                        <p:tgtEl>
                                          <p:spTgt spid="20"/>
                                        </p:tgtEl>
                                        <p:attrNameLst>
                                          <p:attrName>style.visibility</p:attrName>
                                        </p:attrNameLst>
                                      </p:cBhvr>
                                      <p:to>
                                        <p:strVal val="visible"/>
                                      </p:to>
                                    </p:set>
                                    <p:animEffect transition="in" filter="fade">
                                      <p:cBhvr>
                                        <p:cTn id="86" dur="1000"/>
                                        <p:tgtEl>
                                          <p:spTgt spid="20"/>
                                        </p:tgtEl>
                                      </p:cBhvr>
                                    </p:animEffect>
                                    <p:anim calcmode="lin" valueType="num">
                                      <p:cBhvr>
                                        <p:cTn id="87" dur="1000" fill="hold"/>
                                        <p:tgtEl>
                                          <p:spTgt spid="20"/>
                                        </p:tgtEl>
                                        <p:attrNameLst>
                                          <p:attrName>ppt_x</p:attrName>
                                        </p:attrNameLst>
                                      </p:cBhvr>
                                      <p:tavLst>
                                        <p:tav tm="0">
                                          <p:val>
                                            <p:strVal val="#ppt_x"/>
                                          </p:val>
                                        </p:tav>
                                        <p:tav tm="100000">
                                          <p:val>
                                            <p:strVal val="#ppt_x"/>
                                          </p:val>
                                        </p:tav>
                                      </p:tavLst>
                                    </p:anim>
                                    <p:anim calcmode="lin" valueType="num">
                                      <p:cBhvr>
                                        <p:cTn id="88" dur="900" decel="100000" fill="hold"/>
                                        <p:tgtEl>
                                          <p:spTgt spid="20"/>
                                        </p:tgtEl>
                                        <p:attrNameLst>
                                          <p:attrName>ppt_y</p:attrName>
                                        </p:attrNameLst>
                                      </p:cBhvr>
                                      <p:tavLst>
                                        <p:tav tm="0">
                                          <p:val>
                                            <p:strVal val="#ppt_y+1"/>
                                          </p:val>
                                        </p:tav>
                                        <p:tav tm="100000">
                                          <p:val>
                                            <p:strVal val="#ppt_y-.03"/>
                                          </p:val>
                                        </p:tav>
                                      </p:tavLst>
                                    </p:anim>
                                    <p:anim calcmode="lin" valueType="num">
                                      <p:cBhvr>
                                        <p:cTn id="89"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childTnLst>
                          </p:cTn>
                        </p:par>
                      </p:childTnLst>
                    </p:cTn>
                  </p:par>
                  <p:par>
                    <p:cTn id="90" fill="hold">
                      <p:stCondLst>
                        <p:cond delay="indefinite"/>
                      </p:stCondLst>
                      <p:childTnLst>
                        <p:par>
                          <p:cTn id="91" fill="hold">
                            <p:stCondLst>
                              <p:cond delay="0"/>
                            </p:stCondLst>
                            <p:childTnLst>
                              <p:par>
                                <p:cTn id="92" presetID="9" presetClass="exit" presetSubtype="0" fill="hold" nodeType="clickEffect">
                                  <p:stCondLst>
                                    <p:cond delay="0"/>
                                  </p:stCondLst>
                                  <p:childTnLst>
                                    <p:animEffect transition="out" filter="dissolve">
                                      <p:cBhvr>
                                        <p:cTn id="93" dur="500"/>
                                        <p:tgtEl>
                                          <p:spTgt spid="8"/>
                                        </p:tgtEl>
                                      </p:cBhvr>
                                    </p:animEffect>
                                    <p:set>
                                      <p:cBhvr>
                                        <p:cTn id="94" dur="1" fill="hold">
                                          <p:stCondLst>
                                            <p:cond delay="499"/>
                                          </p:stCondLst>
                                        </p:cTn>
                                        <p:tgtEl>
                                          <p:spTgt spid="8"/>
                                        </p:tgtEl>
                                        <p:attrNameLst>
                                          <p:attrName>style.visibility</p:attrName>
                                        </p:attrNameLst>
                                      </p:cBhvr>
                                      <p:to>
                                        <p:strVal val="hidden"/>
                                      </p:to>
                                    </p:set>
                                  </p:childTnLst>
                                </p:cTn>
                              </p:par>
                              <p:par>
                                <p:cTn id="95" presetID="37" presetClass="exit" presetSubtype="0" fill="hold" grpId="1" nodeType="withEffect">
                                  <p:stCondLst>
                                    <p:cond delay="0"/>
                                  </p:stCondLst>
                                  <p:childTnLst>
                                    <p:animEffect transition="out" filter="fade">
                                      <p:cBhvr>
                                        <p:cTn id="96" dur="1000"/>
                                        <p:tgtEl>
                                          <p:spTgt spid="20"/>
                                        </p:tgtEl>
                                      </p:cBhvr>
                                    </p:animEffect>
                                    <p:anim calcmode="lin" valueType="num">
                                      <p:cBhvr>
                                        <p:cTn id="97" dur="1000"/>
                                        <p:tgtEl>
                                          <p:spTgt spid="20"/>
                                        </p:tgtEl>
                                        <p:attrNameLst>
                                          <p:attrName>ppt_x</p:attrName>
                                        </p:attrNameLst>
                                      </p:cBhvr>
                                      <p:tavLst>
                                        <p:tav tm="0">
                                          <p:val>
                                            <p:strVal val="ppt_x"/>
                                          </p:val>
                                        </p:tav>
                                        <p:tav tm="100000">
                                          <p:val>
                                            <p:strVal val="ppt_x"/>
                                          </p:val>
                                        </p:tav>
                                      </p:tavLst>
                                    </p:anim>
                                    <p:anim calcmode="lin" valueType="num">
                                      <p:cBhvr>
                                        <p:cTn id="98" dur="100" decel="100000"/>
                                        <p:tgtEl>
                                          <p:spTgt spid="20"/>
                                        </p:tgtEl>
                                        <p:attrNameLst>
                                          <p:attrName>ppt_y</p:attrName>
                                        </p:attrNameLst>
                                      </p:cBhvr>
                                      <p:tavLst>
                                        <p:tav tm="0">
                                          <p:val>
                                            <p:strVal val="ppt_y"/>
                                          </p:val>
                                        </p:tav>
                                        <p:tav tm="100000">
                                          <p:val>
                                            <p:strVal val="ppt_y-.03"/>
                                          </p:val>
                                        </p:tav>
                                      </p:tavLst>
                                    </p:anim>
                                    <p:anim calcmode="lin" valueType="num">
                                      <p:cBhvr>
                                        <p:cTn id="99" dur="900" accel="100000">
                                          <p:stCondLst>
                                            <p:cond delay="100"/>
                                          </p:stCondLst>
                                        </p:cTn>
                                        <p:tgtEl>
                                          <p:spTgt spid="20"/>
                                        </p:tgtEl>
                                        <p:attrNameLst>
                                          <p:attrName>ppt_y</p:attrName>
                                        </p:attrNameLst>
                                      </p:cBhvr>
                                      <p:tavLst>
                                        <p:tav tm="0">
                                          <p:val>
                                            <p:strVal val="ppt_y"/>
                                          </p:val>
                                        </p:tav>
                                        <p:tav tm="100000">
                                          <p:val>
                                            <p:strVal val="ppt_y+1"/>
                                          </p:val>
                                        </p:tav>
                                      </p:tavLst>
                                    </p:anim>
                                    <p:set>
                                      <p:cBhvr>
                                        <p:cTn id="100" dur="1" fill="hold">
                                          <p:stCondLst>
                                            <p:cond delay="999"/>
                                          </p:stCondLst>
                                        </p:cTn>
                                        <p:tgtEl>
                                          <p:spTgt spid="20"/>
                                        </p:tgtEl>
                                        <p:attrNameLst>
                                          <p:attrName>style.visibility</p:attrName>
                                        </p:attrNameLst>
                                      </p:cBhvr>
                                      <p:to>
                                        <p:strVal val="hidden"/>
                                      </p:to>
                                    </p:set>
                                  </p:childTnLst>
                                </p:cTn>
                              </p:par>
                            </p:childTnLst>
                          </p:cTn>
                        </p:par>
                      </p:childTnLst>
                    </p:cTn>
                  </p:par>
                  <p:par>
                    <p:cTn id="101" fill="hold">
                      <p:stCondLst>
                        <p:cond delay="indefinite"/>
                      </p:stCondLst>
                      <p:childTnLst>
                        <p:par>
                          <p:cTn id="102" fill="hold">
                            <p:stCondLst>
                              <p:cond delay="0"/>
                            </p:stCondLst>
                            <p:childTnLst>
                              <p:par>
                                <p:cTn id="103" presetID="29" presetClass="entr" presetSubtype="0" fill="hold" nodeType="clickEffect">
                                  <p:stCondLst>
                                    <p:cond delay="0"/>
                                  </p:stCondLst>
                                  <p:childTnLst>
                                    <p:set>
                                      <p:cBhvr>
                                        <p:cTn id="104" dur="1" fill="hold">
                                          <p:stCondLst>
                                            <p:cond delay="0"/>
                                          </p:stCondLst>
                                        </p:cTn>
                                        <p:tgtEl>
                                          <p:spTgt spid="9"/>
                                        </p:tgtEl>
                                        <p:attrNameLst>
                                          <p:attrName>style.visibility</p:attrName>
                                        </p:attrNameLst>
                                      </p:cBhvr>
                                      <p:to>
                                        <p:strVal val="visible"/>
                                      </p:to>
                                    </p:set>
                                    <p:anim calcmode="lin" valueType="num">
                                      <p:cBhvr>
                                        <p:cTn id="105" dur="1000" fill="hold"/>
                                        <p:tgtEl>
                                          <p:spTgt spid="9"/>
                                        </p:tgtEl>
                                        <p:attrNameLst>
                                          <p:attrName>ppt_x</p:attrName>
                                        </p:attrNameLst>
                                      </p:cBhvr>
                                      <p:tavLst>
                                        <p:tav tm="0">
                                          <p:val>
                                            <p:strVal val="#ppt_x-.2"/>
                                          </p:val>
                                        </p:tav>
                                        <p:tav tm="100000">
                                          <p:val>
                                            <p:strVal val="#ppt_x"/>
                                          </p:val>
                                        </p:tav>
                                      </p:tavLst>
                                    </p:anim>
                                    <p:anim calcmode="lin" valueType="num">
                                      <p:cBhvr>
                                        <p:cTn id="106" dur="1000" fill="hold"/>
                                        <p:tgtEl>
                                          <p:spTgt spid="9"/>
                                        </p:tgtEl>
                                        <p:attrNameLst>
                                          <p:attrName>ppt_y</p:attrName>
                                        </p:attrNameLst>
                                      </p:cBhvr>
                                      <p:tavLst>
                                        <p:tav tm="0">
                                          <p:val>
                                            <p:strVal val="#ppt_y"/>
                                          </p:val>
                                        </p:tav>
                                        <p:tav tm="100000">
                                          <p:val>
                                            <p:strVal val="#ppt_y"/>
                                          </p:val>
                                        </p:tav>
                                      </p:tavLst>
                                    </p:anim>
                                    <p:animEffect transition="in" filter="wipe(right)" prLst="gradientSize: 0.1">
                                      <p:cBhvr>
                                        <p:cTn id="107" dur="1000"/>
                                        <p:tgtEl>
                                          <p:spTgt spid="9"/>
                                        </p:tgtEl>
                                      </p:cBhvr>
                                    </p:animEffect>
                                  </p:childTnLst>
                                </p:cTn>
                              </p:par>
                            </p:childTnLst>
                          </p:cTn>
                        </p:par>
                      </p:childTnLst>
                    </p:cTn>
                  </p:par>
                  <p:par>
                    <p:cTn id="108" fill="hold">
                      <p:stCondLst>
                        <p:cond delay="indefinite"/>
                      </p:stCondLst>
                      <p:childTnLst>
                        <p:par>
                          <p:cTn id="109" fill="hold">
                            <p:stCondLst>
                              <p:cond delay="0"/>
                            </p:stCondLst>
                            <p:childTnLst>
                              <p:par>
                                <p:cTn id="110" presetID="37" presetClass="entr" presetSubtype="0" fill="hold" grpId="0" nodeType="clickEffect">
                                  <p:stCondLst>
                                    <p:cond delay="0"/>
                                  </p:stCondLst>
                                  <p:childTnLst>
                                    <p:set>
                                      <p:cBhvr>
                                        <p:cTn id="111" dur="1" fill="hold">
                                          <p:stCondLst>
                                            <p:cond delay="0"/>
                                          </p:stCondLst>
                                        </p:cTn>
                                        <p:tgtEl>
                                          <p:spTgt spid="18"/>
                                        </p:tgtEl>
                                        <p:attrNameLst>
                                          <p:attrName>style.visibility</p:attrName>
                                        </p:attrNameLst>
                                      </p:cBhvr>
                                      <p:to>
                                        <p:strVal val="visible"/>
                                      </p:to>
                                    </p:set>
                                    <p:animEffect transition="in" filter="fade">
                                      <p:cBhvr>
                                        <p:cTn id="112" dur="1000"/>
                                        <p:tgtEl>
                                          <p:spTgt spid="18"/>
                                        </p:tgtEl>
                                      </p:cBhvr>
                                    </p:animEffect>
                                    <p:anim calcmode="lin" valueType="num">
                                      <p:cBhvr>
                                        <p:cTn id="113" dur="1000" fill="hold"/>
                                        <p:tgtEl>
                                          <p:spTgt spid="18"/>
                                        </p:tgtEl>
                                        <p:attrNameLst>
                                          <p:attrName>ppt_x</p:attrName>
                                        </p:attrNameLst>
                                      </p:cBhvr>
                                      <p:tavLst>
                                        <p:tav tm="0">
                                          <p:val>
                                            <p:strVal val="#ppt_x"/>
                                          </p:val>
                                        </p:tav>
                                        <p:tav tm="100000">
                                          <p:val>
                                            <p:strVal val="#ppt_x"/>
                                          </p:val>
                                        </p:tav>
                                      </p:tavLst>
                                    </p:anim>
                                    <p:anim calcmode="lin" valueType="num">
                                      <p:cBhvr>
                                        <p:cTn id="114" dur="900" decel="100000" fill="hold"/>
                                        <p:tgtEl>
                                          <p:spTgt spid="18"/>
                                        </p:tgtEl>
                                        <p:attrNameLst>
                                          <p:attrName>ppt_y</p:attrName>
                                        </p:attrNameLst>
                                      </p:cBhvr>
                                      <p:tavLst>
                                        <p:tav tm="0">
                                          <p:val>
                                            <p:strVal val="#ppt_y+1"/>
                                          </p:val>
                                        </p:tav>
                                        <p:tav tm="100000">
                                          <p:val>
                                            <p:strVal val="#ppt_y-.03"/>
                                          </p:val>
                                        </p:tav>
                                      </p:tavLst>
                                    </p:anim>
                                    <p:anim calcmode="lin" valueType="num">
                                      <p:cBhvr>
                                        <p:cTn id="115" dur="100" accel="100000" fill="hold">
                                          <p:stCondLst>
                                            <p:cond delay="900"/>
                                          </p:stCondLst>
                                        </p:cTn>
                                        <p:tgtEl>
                                          <p:spTgt spid="18"/>
                                        </p:tgtEl>
                                        <p:attrNameLst>
                                          <p:attrName>ppt_y</p:attrName>
                                        </p:attrNameLst>
                                      </p:cBhvr>
                                      <p:tavLst>
                                        <p:tav tm="0">
                                          <p:val>
                                            <p:strVal val="#ppt_y-.03"/>
                                          </p:val>
                                        </p:tav>
                                        <p:tav tm="100000">
                                          <p:val>
                                            <p:strVal val="#ppt_y"/>
                                          </p:val>
                                        </p:tav>
                                      </p:tavLst>
                                    </p:anim>
                                  </p:childTnLst>
                                </p:cTn>
                              </p:par>
                            </p:childTnLst>
                          </p:cTn>
                        </p:par>
                      </p:childTnLst>
                    </p:cTn>
                  </p:par>
                  <p:par>
                    <p:cTn id="116" fill="hold">
                      <p:stCondLst>
                        <p:cond delay="indefinite"/>
                      </p:stCondLst>
                      <p:childTnLst>
                        <p:par>
                          <p:cTn id="117" fill="hold">
                            <p:stCondLst>
                              <p:cond delay="0"/>
                            </p:stCondLst>
                            <p:childTnLst>
                              <p:par>
                                <p:cTn id="118" presetID="9" presetClass="exit" presetSubtype="0" fill="hold" nodeType="clickEffect">
                                  <p:stCondLst>
                                    <p:cond delay="0"/>
                                  </p:stCondLst>
                                  <p:childTnLst>
                                    <p:animEffect transition="out" filter="dissolve">
                                      <p:cBhvr>
                                        <p:cTn id="119" dur="500"/>
                                        <p:tgtEl>
                                          <p:spTgt spid="9"/>
                                        </p:tgtEl>
                                      </p:cBhvr>
                                    </p:animEffect>
                                    <p:set>
                                      <p:cBhvr>
                                        <p:cTn id="120" dur="1" fill="hold">
                                          <p:stCondLst>
                                            <p:cond delay="499"/>
                                          </p:stCondLst>
                                        </p:cTn>
                                        <p:tgtEl>
                                          <p:spTgt spid="9"/>
                                        </p:tgtEl>
                                        <p:attrNameLst>
                                          <p:attrName>style.visibility</p:attrName>
                                        </p:attrNameLst>
                                      </p:cBhvr>
                                      <p:to>
                                        <p:strVal val="hidden"/>
                                      </p:to>
                                    </p:set>
                                  </p:childTnLst>
                                </p:cTn>
                              </p:par>
                              <p:par>
                                <p:cTn id="121" presetID="37" presetClass="exit" presetSubtype="0" fill="hold" grpId="1" nodeType="withEffect">
                                  <p:stCondLst>
                                    <p:cond delay="0"/>
                                  </p:stCondLst>
                                  <p:childTnLst>
                                    <p:animEffect transition="out" filter="fade">
                                      <p:cBhvr>
                                        <p:cTn id="122" dur="1000"/>
                                        <p:tgtEl>
                                          <p:spTgt spid="18"/>
                                        </p:tgtEl>
                                      </p:cBhvr>
                                    </p:animEffect>
                                    <p:anim calcmode="lin" valueType="num">
                                      <p:cBhvr>
                                        <p:cTn id="123" dur="1000"/>
                                        <p:tgtEl>
                                          <p:spTgt spid="18"/>
                                        </p:tgtEl>
                                        <p:attrNameLst>
                                          <p:attrName>ppt_x</p:attrName>
                                        </p:attrNameLst>
                                      </p:cBhvr>
                                      <p:tavLst>
                                        <p:tav tm="0">
                                          <p:val>
                                            <p:strVal val="ppt_x"/>
                                          </p:val>
                                        </p:tav>
                                        <p:tav tm="100000">
                                          <p:val>
                                            <p:strVal val="ppt_x"/>
                                          </p:val>
                                        </p:tav>
                                      </p:tavLst>
                                    </p:anim>
                                    <p:anim calcmode="lin" valueType="num">
                                      <p:cBhvr>
                                        <p:cTn id="124" dur="100" decel="100000"/>
                                        <p:tgtEl>
                                          <p:spTgt spid="18"/>
                                        </p:tgtEl>
                                        <p:attrNameLst>
                                          <p:attrName>ppt_y</p:attrName>
                                        </p:attrNameLst>
                                      </p:cBhvr>
                                      <p:tavLst>
                                        <p:tav tm="0">
                                          <p:val>
                                            <p:strVal val="ppt_y"/>
                                          </p:val>
                                        </p:tav>
                                        <p:tav tm="100000">
                                          <p:val>
                                            <p:strVal val="ppt_y-.03"/>
                                          </p:val>
                                        </p:tav>
                                      </p:tavLst>
                                    </p:anim>
                                    <p:anim calcmode="lin" valueType="num">
                                      <p:cBhvr>
                                        <p:cTn id="125" dur="900" accel="100000">
                                          <p:stCondLst>
                                            <p:cond delay="100"/>
                                          </p:stCondLst>
                                        </p:cTn>
                                        <p:tgtEl>
                                          <p:spTgt spid="18"/>
                                        </p:tgtEl>
                                        <p:attrNameLst>
                                          <p:attrName>ppt_y</p:attrName>
                                        </p:attrNameLst>
                                      </p:cBhvr>
                                      <p:tavLst>
                                        <p:tav tm="0">
                                          <p:val>
                                            <p:strVal val="ppt_y"/>
                                          </p:val>
                                        </p:tav>
                                        <p:tav tm="100000">
                                          <p:val>
                                            <p:strVal val="ppt_y+1"/>
                                          </p:val>
                                        </p:tav>
                                      </p:tavLst>
                                    </p:anim>
                                    <p:set>
                                      <p:cBhvr>
                                        <p:cTn id="126" dur="1" fill="hold">
                                          <p:stCondLst>
                                            <p:cond delay="999"/>
                                          </p:stCondLst>
                                        </p:cTn>
                                        <p:tgtEl>
                                          <p:spTgt spid="18"/>
                                        </p:tgtEl>
                                        <p:attrNameLst>
                                          <p:attrName>style.visibility</p:attrName>
                                        </p:attrNameLst>
                                      </p:cBhvr>
                                      <p:to>
                                        <p:strVal val="hidden"/>
                                      </p:to>
                                    </p:set>
                                  </p:childTnLst>
                                </p:cTn>
                              </p:par>
                            </p:childTnLst>
                          </p:cTn>
                        </p:par>
                      </p:childTnLst>
                    </p:cTn>
                  </p:par>
                  <p:par>
                    <p:cTn id="127" fill="hold">
                      <p:stCondLst>
                        <p:cond delay="indefinite"/>
                      </p:stCondLst>
                      <p:childTnLst>
                        <p:par>
                          <p:cTn id="128" fill="hold">
                            <p:stCondLst>
                              <p:cond delay="0"/>
                            </p:stCondLst>
                            <p:childTnLst>
                              <p:par>
                                <p:cTn id="129" presetID="29" presetClass="entr" presetSubtype="0" fill="hold" nodeType="clickEffect">
                                  <p:stCondLst>
                                    <p:cond delay="0"/>
                                  </p:stCondLst>
                                  <p:childTnLst>
                                    <p:set>
                                      <p:cBhvr>
                                        <p:cTn id="130" dur="1" fill="hold">
                                          <p:stCondLst>
                                            <p:cond delay="0"/>
                                          </p:stCondLst>
                                        </p:cTn>
                                        <p:tgtEl>
                                          <p:spTgt spid="10"/>
                                        </p:tgtEl>
                                        <p:attrNameLst>
                                          <p:attrName>style.visibility</p:attrName>
                                        </p:attrNameLst>
                                      </p:cBhvr>
                                      <p:to>
                                        <p:strVal val="visible"/>
                                      </p:to>
                                    </p:set>
                                    <p:anim calcmode="lin" valueType="num">
                                      <p:cBhvr>
                                        <p:cTn id="131" dur="1000" fill="hold"/>
                                        <p:tgtEl>
                                          <p:spTgt spid="10"/>
                                        </p:tgtEl>
                                        <p:attrNameLst>
                                          <p:attrName>ppt_x</p:attrName>
                                        </p:attrNameLst>
                                      </p:cBhvr>
                                      <p:tavLst>
                                        <p:tav tm="0">
                                          <p:val>
                                            <p:strVal val="#ppt_x-.2"/>
                                          </p:val>
                                        </p:tav>
                                        <p:tav tm="100000">
                                          <p:val>
                                            <p:strVal val="#ppt_x"/>
                                          </p:val>
                                        </p:tav>
                                      </p:tavLst>
                                    </p:anim>
                                    <p:anim calcmode="lin" valueType="num">
                                      <p:cBhvr>
                                        <p:cTn id="132" dur="1000" fill="hold"/>
                                        <p:tgtEl>
                                          <p:spTgt spid="10"/>
                                        </p:tgtEl>
                                        <p:attrNameLst>
                                          <p:attrName>ppt_y</p:attrName>
                                        </p:attrNameLst>
                                      </p:cBhvr>
                                      <p:tavLst>
                                        <p:tav tm="0">
                                          <p:val>
                                            <p:strVal val="#ppt_y"/>
                                          </p:val>
                                        </p:tav>
                                        <p:tav tm="100000">
                                          <p:val>
                                            <p:strVal val="#ppt_y"/>
                                          </p:val>
                                        </p:tav>
                                      </p:tavLst>
                                    </p:anim>
                                    <p:animEffect transition="in" filter="wipe(right)" prLst="gradientSize: 0.1">
                                      <p:cBhvr>
                                        <p:cTn id="133" dur="1000"/>
                                        <p:tgtEl>
                                          <p:spTgt spid="10"/>
                                        </p:tgtEl>
                                      </p:cBhvr>
                                    </p:animEffect>
                                  </p:childTnLst>
                                </p:cTn>
                              </p:par>
                            </p:childTnLst>
                          </p:cTn>
                        </p:par>
                      </p:childTnLst>
                    </p:cTn>
                  </p:par>
                  <p:par>
                    <p:cTn id="134" fill="hold">
                      <p:stCondLst>
                        <p:cond delay="indefinite"/>
                      </p:stCondLst>
                      <p:childTnLst>
                        <p:par>
                          <p:cTn id="135" fill="hold">
                            <p:stCondLst>
                              <p:cond delay="0"/>
                            </p:stCondLst>
                            <p:childTnLst>
                              <p:par>
                                <p:cTn id="136" presetID="37" presetClass="entr" presetSubtype="0" fill="hold" grpId="0" nodeType="clickEffect">
                                  <p:stCondLst>
                                    <p:cond delay="0"/>
                                  </p:stCondLst>
                                  <p:childTnLst>
                                    <p:set>
                                      <p:cBhvr>
                                        <p:cTn id="137" dur="1" fill="hold">
                                          <p:stCondLst>
                                            <p:cond delay="0"/>
                                          </p:stCondLst>
                                        </p:cTn>
                                        <p:tgtEl>
                                          <p:spTgt spid="24"/>
                                        </p:tgtEl>
                                        <p:attrNameLst>
                                          <p:attrName>style.visibility</p:attrName>
                                        </p:attrNameLst>
                                      </p:cBhvr>
                                      <p:to>
                                        <p:strVal val="visible"/>
                                      </p:to>
                                    </p:set>
                                    <p:animEffect transition="in" filter="fade">
                                      <p:cBhvr>
                                        <p:cTn id="138" dur="1000"/>
                                        <p:tgtEl>
                                          <p:spTgt spid="24"/>
                                        </p:tgtEl>
                                      </p:cBhvr>
                                    </p:animEffect>
                                    <p:anim calcmode="lin" valueType="num">
                                      <p:cBhvr>
                                        <p:cTn id="139" dur="1000" fill="hold"/>
                                        <p:tgtEl>
                                          <p:spTgt spid="24"/>
                                        </p:tgtEl>
                                        <p:attrNameLst>
                                          <p:attrName>ppt_x</p:attrName>
                                        </p:attrNameLst>
                                      </p:cBhvr>
                                      <p:tavLst>
                                        <p:tav tm="0">
                                          <p:val>
                                            <p:strVal val="#ppt_x"/>
                                          </p:val>
                                        </p:tav>
                                        <p:tav tm="100000">
                                          <p:val>
                                            <p:strVal val="#ppt_x"/>
                                          </p:val>
                                        </p:tav>
                                      </p:tavLst>
                                    </p:anim>
                                    <p:anim calcmode="lin" valueType="num">
                                      <p:cBhvr>
                                        <p:cTn id="140" dur="900" decel="100000" fill="hold"/>
                                        <p:tgtEl>
                                          <p:spTgt spid="24"/>
                                        </p:tgtEl>
                                        <p:attrNameLst>
                                          <p:attrName>ppt_y</p:attrName>
                                        </p:attrNameLst>
                                      </p:cBhvr>
                                      <p:tavLst>
                                        <p:tav tm="0">
                                          <p:val>
                                            <p:strVal val="#ppt_y+1"/>
                                          </p:val>
                                        </p:tav>
                                        <p:tav tm="100000">
                                          <p:val>
                                            <p:strVal val="#ppt_y-.03"/>
                                          </p:val>
                                        </p:tav>
                                      </p:tavLst>
                                    </p:anim>
                                    <p:anim calcmode="lin" valueType="num">
                                      <p:cBhvr>
                                        <p:cTn id="141"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childTnLst>
                          </p:cTn>
                        </p:par>
                      </p:childTnLst>
                    </p:cTn>
                  </p:par>
                  <p:par>
                    <p:cTn id="142" fill="hold">
                      <p:stCondLst>
                        <p:cond delay="indefinite"/>
                      </p:stCondLst>
                      <p:childTnLst>
                        <p:par>
                          <p:cTn id="143" fill="hold">
                            <p:stCondLst>
                              <p:cond delay="0"/>
                            </p:stCondLst>
                            <p:childTnLst>
                              <p:par>
                                <p:cTn id="144" presetID="9" presetClass="exit" presetSubtype="0" fill="hold" nodeType="clickEffect">
                                  <p:stCondLst>
                                    <p:cond delay="0"/>
                                  </p:stCondLst>
                                  <p:childTnLst>
                                    <p:animEffect transition="out" filter="dissolve">
                                      <p:cBhvr>
                                        <p:cTn id="145" dur="500"/>
                                        <p:tgtEl>
                                          <p:spTgt spid="10"/>
                                        </p:tgtEl>
                                      </p:cBhvr>
                                    </p:animEffect>
                                    <p:set>
                                      <p:cBhvr>
                                        <p:cTn id="146" dur="1" fill="hold">
                                          <p:stCondLst>
                                            <p:cond delay="499"/>
                                          </p:stCondLst>
                                        </p:cTn>
                                        <p:tgtEl>
                                          <p:spTgt spid="10"/>
                                        </p:tgtEl>
                                        <p:attrNameLst>
                                          <p:attrName>style.visibility</p:attrName>
                                        </p:attrNameLst>
                                      </p:cBhvr>
                                      <p:to>
                                        <p:strVal val="hidden"/>
                                      </p:to>
                                    </p:set>
                                  </p:childTnLst>
                                </p:cTn>
                              </p:par>
                              <p:par>
                                <p:cTn id="147" presetID="37" presetClass="exit" presetSubtype="0" fill="hold" grpId="1" nodeType="withEffect">
                                  <p:stCondLst>
                                    <p:cond delay="0"/>
                                  </p:stCondLst>
                                  <p:childTnLst>
                                    <p:animEffect transition="out" filter="fade">
                                      <p:cBhvr>
                                        <p:cTn id="148" dur="1000"/>
                                        <p:tgtEl>
                                          <p:spTgt spid="24"/>
                                        </p:tgtEl>
                                      </p:cBhvr>
                                    </p:animEffect>
                                    <p:anim calcmode="lin" valueType="num">
                                      <p:cBhvr>
                                        <p:cTn id="149" dur="1000"/>
                                        <p:tgtEl>
                                          <p:spTgt spid="24"/>
                                        </p:tgtEl>
                                        <p:attrNameLst>
                                          <p:attrName>ppt_x</p:attrName>
                                        </p:attrNameLst>
                                      </p:cBhvr>
                                      <p:tavLst>
                                        <p:tav tm="0">
                                          <p:val>
                                            <p:strVal val="ppt_x"/>
                                          </p:val>
                                        </p:tav>
                                        <p:tav tm="100000">
                                          <p:val>
                                            <p:strVal val="ppt_x"/>
                                          </p:val>
                                        </p:tav>
                                      </p:tavLst>
                                    </p:anim>
                                    <p:anim calcmode="lin" valueType="num">
                                      <p:cBhvr>
                                        <p:cTn id="150" dur="100" decel="100000"/>
                                        <p:tgtEl>
                                          <p:spTgt spid="24"/>
                                        </p:tgtEl>
                                        <p:attrNameLst>
                                          <p:attrName>ppt_y</p:attrName>
                                        </p:attrNameLst>
                                      </p:cBhvr>
                                      <p:tavLst>
                                        <p:tav tm="0">
                                          <p:val>
                                            <p:strVal val="ppt_y"/>
                                          </p:val>
                                        </p:tav>
                                        <p:tav tm="100000">
                                          <p:val>
                                            <p:strVal val="ppt_y-.03"/>
                                          </p:val>
                                        </p:tav>
                                      </p:tavLst>
                                    </p:anim>
                                    <p:anim calcmode="lin" valueType="num">
                                      <p:cBhvr>
                                        <p:cTn id="151" dur="900" accel="100000">
                                          <p:stCondLst>
                                            <p:cond delay="100"/>
                                          </p:stCondLst>
                                        </p:cTn>
                                        <p:tgtEl>
                                          <p:spTgt spid="24"/>
                                        </p:tgtEl>
                                        <p:attrNameLst>
                                          <p:attrName>ppt_y</p:attrName>
                                        </p:attrNameLst>
                                      </p:cBhvr>
                                      <p:tavLst>
                                        <p:tav tm="0">
                                          <p:val>
                                            <p:strVal val="ppt_y"/>
                                          </p:val>
                                        </p:tav>
                                        <p:tav tm="100000">
                                          <p:val>
                                            <p:strVal val="ppt_y+1"/>
                                          </p:val>
                                        </p:tav>
                                      </p:tavLst>
                                    </p:anim>
                                    <p:set>
                                      <p:cBhvr>
                                        <p:cTn id="152" dur="1" fill="hold">
                                          <p:stCondLst>
                                            <p:cond delay="999"/>
                                          </p:stCondLst>
                                        </p:cTn>
                                        <p:tgtEl>
                                          <p:spTgt spid="24"/>
                                        </p:tgtEl>
                                        <p:attrNameLst>
                                          <p:attrName>style.visibility</p:attrName>
                                        </p:attrNameLst>
                                      </p:cBhvr>
                                      <p:to>
                                        <p:strVal val="hidden"/>
                                      </p:to>
                                    </p:set>
                                  </p:childTnLst>
                                </p:cTn>
                              </p:par>
                            </p:childTnLst>
                          </p:cTn>
                        </p:par>
                      </p:childTnLst>
                    </p:cTn>
                  </p:par>
                  <p:par>
                    <p:cTn id="153" fill="hold">
                      <p:stCondLst>
                        <p:cond delay="indefinite"/>
                      </p:stCondLst>
                      <p:childTnLst>
                        <p:par>
                          <p:cTn id="154" fill="hold">
                            <p:stCondLst>
                              <p:cond delay="0"/>
                            </p:stCondLst>
                            <p:childTnLst>
                              <p:par>
                                <p:cTn id="155" presetID="29" presetClass="entr" presetSubtype="0" fill="hold" nodeType="clickEffect">
                                  <p:stCondLst>
                                    <p:cond delay="0"/>
                                  </p:stCondLst>
                                  <p:childTnLst>
                                    <p:set>
                                      <p:cBhvr>
                                        <p:cTn id="156" dur="1" fill="hold">
                                          <p:stCondLst>
                                            <p:cond delay="0"/>
                                          </p:stCondLst>
                                        </p:cTn>
                                        <p:tgtEl>
                                          <p:spTgt spid="11"/>
                                        </p:tgtEl>
                                        <p:attrNameLst>
                                          <p:attrName>style.visibility</p:attrName>
                                        </p:attrNameLst>
                                      </p:cBhvr>
                                      <p:to>
                                        <p:strVal val="visible"/>
                                      </p:to>
                                    </p:set>
                                    <p:anim calcmode="lin" valueType="num">
                                      <p:cBhvr>
                                        <p:cTn id="157" dur="1000" fill="hold"/>
                                        <p:tgtEl>
                                          <p:spTgt spid="11"/>
                                        </p:tgtEl>
                                        <p:attrNameLst>
                                          <p:attrName>ppt_x</p:attrName>
                                        </p:attrNameLst>
                                      </p:cBhvr>
                                      <p:tavLst>
                                        <p:tav tm="0">
                                          <p:val>
                                            <p:strVal val="#ppt_x-.2"/>
                                          </p:val>
                                        </p:tav>
                                        <p:tav tm="100000">
                                          <p:val>
                                            <p:strVal val="#ppt_x"/>
                                          </p:val>
                                        </p:tav>
                                      </p:tavLst>
                                    </p:anim>
                                    <p:anim calcmode="lin" valueType="num">
                                      <p:cBhvr>
                                        <p:cTn id="158" dur="1000" fill="hold"/>
                                        <p:tgtEl>
                                          <p:spTgt spid="11"/>
                                        </p:tgtEl>
                                        <p:attrNameLst>
                                          <p:attrName>ppt_y</p:attrName>
                                        </p:attrNameLst>
                                      </p:cBhvr>
                                      <p:tavLst>
                                        <p:tav tm="0">
                                          <p:val>
                                            <p:strVal val="#ppt_y"/>
                                          </p:val>
                                        </p:tav>
                                        <p:tav tm="100000">
                                          <p:val>
                                            <p:strVal val="#ppt_y"/>
                                          </p:val>
                                        </p:tav>
                                      </p:tavLst>
                                    </p:anim>
                                    <p:animEffect transition="in" filter="wipe(right)" prLst="gradientSize: 0.1">
                                      <p:cBhvr>
                                        <p:cTn id="159" dur="1000"/>
                                        <p:tgtEl>
                                          <p:spTgt spid="11"/>
                                        </p:tgtEl>
                                      </p:cBhvr>
                                    </p:animEffect>
                                  </p:childTnLst>
                                </p:cTn>
                              </p:par>
                            </p:childTnLst>
                          </p:cTn>
                        </p:par>
                      </p:childTnLst>
                    </p:cTn>
                  </p:par>
                  <p:par>
                    <p:cTn id="160" fill="hold">
                      <p:stCondLst>
                        <p:cond delay="indefinite"/>
                      </p:stCondLst>
                      <p:childTnLst>
                        <p:par>
                          <p:cTn id="161" fill="hold">
                            <p:stCondLst>
                              <p:cond delay="0"/>
                            </p:stCondLst>
                            <p:childTnLst>
                              <p:par>
                                <p:cTn id="162" presetID="37" presetClass="entr" presetSubtype="0" fill="hold" grpId="0" nodeType="clickEffect">
                                  <p:stCondLst>
                                    <p:cond delay="0"/>
                                  </p:stCondLst>
                                  <p:childTnLst>
                                    <p:set>
                                      <p:cBhvr>
                                        <p:cTn id="163" dur="1" fill="hold">
                                          <p:stCondLst>
                                            <p:cond delay="0"/>
                                          </p:stCondLst>
                                        </p:cTn>
                                        <p:tgtEl>
                                          <p:spTgt spid="23"/>
                                        </p:tgtEl>
                                        <p:attrNameLst>
                                          <p:attrName>style.visibility</p:attrName>
                                        </p:attrNameLst>
                                      </p:cBhvr>
                                      <p:to>
                                        <p:strVal val="visible"/>
                                      </p:to>
                                    </p:set>
                                    <p:animEffect transition="in" filter="fade">
                                      <p:cBhvr>
                                        <p:cTn id="164" dur="1000"/>
                                        <p:tgtEl>
                                          <p:spTgt spid="23"/>
                                        </p:tgtEl>
                                      </p:cBhvr>
                                    </p:animEffect>
                                    <p:anim calcmode="lin" valueType="num">
                                      <p:cBhvr>
                                        <p:cTn id="165" dur="1000" fill="hold"/>
                                        <p:tgtEl>
                                          <p:spTgt spid="23"/>
                                        </p:tgtEl>
                                        <p:attrNameLst>
                                          <p:attrName>ppt_x</p:attrName>
                                        </p:attrNameLst>
                                      </p:cBhvr>
                                      <p:tavLst>
                                        <p:tav tm="0">
                                          <p:val>
                                            <p:strVal val="#ppt_x"/>
                                          </p:val>
                                        </p:tav>
                                        <p:tav tm="100000">
                                          <p:val>
                                            <p:strVal val="#ppt_x"/>
                                          </p:val>
                                        </p:tav>
                                      </p:tavLst>
                                    </p:anim>
                                    <p:anim calcmode="lin" valueType="num">
                                      <p:cBhvr>
                                        <p:cTn id="166" dur="900" decel="100000" fill="hold"/>
                                        <p:tgtEl>
                                          <p:spTgt spid="23"/>
                                        </p:tgtEl>
                                        <p:attrNameLst>
                                          <p:attrName>ppt_y</p:attrName>
                                        </p:attrNameLst>
                                      </p:cBhvr>
                                      <p:tavLst>
                                        <p:tav tm="0">
                                          <p:val>
                                            <p:strVal val="#ppt_y+1"/>
                                          </p:val>
                                        </p:tav>
                                        <p:tav tm="100000">
                                          <p:val>
                                            <p:strVal val="#ppt_y-.03"/>
                                          </p:val>
                                        </p:tav>
                                      </p:tavLst>
                                    </p:anim>
                                    <p:anim calcmode="lin" valueType="num">
                                      <p:cBhvr>
                                        <p:cTn id="167"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childTnLst>
                          </p:cTn>
                        </p:par>
                      </p:childTnLst>
                    </p:cTn>
                  </p:par>
                  <p:par>
                    <p:cTn id="168" fill="hold">
                      <p:stCondLst>
                        <p:cond delay="indefinite"/>
                      </p:stCondLst>
                      <p:childTnLst>
                        <p:par>
                          <p:cTn id="169" fill="hold">
                            <p:stCondLst>
                              <p:cond delay="0"/>
                            </p:stCondLst>
                            <p:childTnLst>
                              <p:par>
                                <p:cTn id="170" presetID="9" presetClass="exit" presetSubtype="0" fill="hold" nodeType="clickEffect">
                                  <p:stCondLst>
                                    <p:cond delay="0"/>
                                  </p:stCondLst>
                                  <p:childTnLst>
                                    <p:animEffect transition="out" filter="dissolve">
                                      <p:cBhvr>
                                        <p:cTn id="171" dur="500"/>
                                        <p:tgtEl>
                                          <p:spTgt spid="11"/>
                                        </p:tgtEl>
                                      </p:cBhvr>
                                    </p:animEffect>
                                    <p:set>
                                      <p:cBhvr>
                                        <p:cTn id="172" dur="1" fill="hold">
                                          <p:stCondLst>
                                            <p:cond delay="499"/>
                                          </p:stCondLst>
                                        </p:cTn>
                                        <p:tgtEl>
                                          <p:spTgt spid="11"/>
                                        </p:tgtEl>
                                        <p:attrNameLst>
                                          <p:attrName>style.visibility</p:attrName>
                                        </p:attrNameLst>
                                      </p:cBhvr>
                                      <p:to>
                                        <p:strVal val="hidden"/>
                                      </p:to>
                                    </p:set>
                                  </p:childTnLst>
                                </p:cTn>
                              </p:par>
                              <p:par>
                                <p:cTn id="173" presetID="37" presetClass="exit" presetSubtype="0" fill="hold" grpId="1" nodeType="withEffect">
                                  <p:stCondLst>
                                    <p:cond delay="0"/>
                                  </p:stCondLst>
                                  <p:childTnLst>
                                    <p:animEffect transition="out" filter="fade">
                                      <p:cBhvr>
                                        <p:cTn id="174" dur="1000"/>
                                        <p:tgtEl>
                                          <p:spTgt spid="23"/>
                                        </p:tgtEl>
                                      </p:cBhvr>
                                    </p:animEffect>
                                    <p:anim calcmode="lin" valueType="num">
                                      <p:cBhvr>
                                        <p:cTn id="175" dur="1000"/>
                                        <p:tgtEl>
                                          <p:spTgt spid="23"/>
                                        </p:tgtEl>
                                        <p:attrNameLst>
                                          <p:attrName>ppt_x</p:attrName>
                                        </p:attrNameLst>
                                      </p:cBhvr>
                                      <p:tavLst>
                                        <p:tav tm="0">
                                          <p:val>
                                            <p:strVal val="ppt_x"/>
                                          </p:val>
                                        </p:tav>
                                        <p:tav tm="100000">
                                          <p:val>
                                            <p:strVal val="ppt_x"/>
                                          </p:val>
                                        </p:tav>
                                      </p:tavLst>
                                    </p:anim>
                                    <p:anim calcmode="lin" valueType="num">
                                      <p:cBhvr>
                                        <p:cTn id="176" dur="100" decel="100000"/>
                                        <p:tgtEl>
                                          <p:spTgt spid="23"/>
                                        </p:tgtEl>
                                        <p:attrNameLst>
                                          <p:attrName>ppt_y</p:attrName>
                                        </p:attrNameLst>
                                      </p:cBhvr>
                                      <p:tavLst>
                                        <p:tav tm="0">
                                          <p:val>
                                            <p:strVal val="ppt_y"/>
                                          </p:val>
                                        </p:tav>
                                        <p:tav tm="100000">
                                          <p:val>
                                            <p:strVal val="ppt_y-.03"/>
                                          </p:val>
                                        </p:tav>
                                      </p:tavLst>
                                    </p:anim>
                                    <p:anim calcmode="lin" valueType="num">
                                      <p:cBhvr>
                                        <p:cTn id="177" dur="900" accel="100000">
                                          <p:stCondLst>
                                            <p:cond delay="100"/>
                                          </p:stCondLst>
                                        </p:cTn>
                                        <p:tgtEl>
                                          <p:spTgt spid="23"/>
                                        </p:tgtEl>
                                        <p:attrNameLst>
                                          <p:attrName>ppt_y</p:attrName>
                                        </p:attrNameLst>
                                      </p:cBhvr>
                                      <p:tavLst>
                                        <p:tav tm="0">
                                          <p:val>
                                            <p:strVal val="ppt_y"/>
                                          </p:val>
                                        </p:tav>
                                        <p:tav tm="100000">
                                          <p:val>
                                            <p:strVal val="ppt_y+1"/>
                                          </p:val>
                                        </p:tav>
                                      </p:tavLst>
                                    </p:anim>
                                    <p:set>
                                      <p:cBhvr>
                                        <p:cTn id="178" dur="1" fill="hold">
                                          <p:stCondLst>
                                            <p:cond delay="999"/>
                                          </p:stCondLst>
                                        </p:cTn>
                                        <p:tgtEl>
                                          <p:spTgt spid="23"/>
                                        </p:tgtEl>
                                        <p:attrNameLst>
                                          <p:attrName>style.visibility</p:attrName>
                                        </p:attrNameLst>
                                      </p:cBhvr>
                                      <p:to>
                                        <p:strVal val="hidden"/>
                                      </p:to>
                                    </p:set>
                                  </p:childTnLst>
                                </p:cTn>
                              </p:par>
                            </p:childTnLst>
                          </p:cTn>
                        </p:par>
                      </p:childTnLst>
                    </p:cTn>
                  </p:par>
                  <p:par>
                    <p:cTn id="179" fill="hold">
                      <p:stCondLst>
                        <p:cond delay="indefinite"/>
                      </p:stCondLst>
                      <p:childTnLst>
                        <p:par>
                          <p:cTn id="180" fill="hold">
                            <p:stCondLst>
                              <p:cond delay="0"/>
                            </p:stCondLst>
                            <p:childTnLst>
                              <p:par>
                                <p:cTn id="181" presetID="29" presetClass="entr" presetSubtype="0" fill="hold" nodeType="clickEffect">
                                  <p:stCondLst>
                                    <p:cond delay="0"/>
                                  </p:stCondLst>
                                  <p:childTnLst>
                                    <p:set>
                                      <p:cBhvr>
                                        <p:cTn id="182" dur="1" fill="hold">
                                          <p:stCondLst>
                                            <p:cond delay="0"/>
                                          </p:stCondLst>
                                        </p:cTn>
                                        <p:tgtEl>
                                          <p:spTgt spid="12"/>
                                        </p:tgtEl>
                                        <p:attrNameLst>
                                          <p:attrName>style.visibility</p:attrName>
                                        </p:attrNameLst>
                                      </p:cBhvr>
                                      <p:to>
                                        <p:strVal val="visible"/>
                                      </p:to>
                                    </p:set>
                                    <p:anim calcmode="lin" valueType="num">
                                      <p:cBhvr>
                                        <p:cTn id="183" dur="1000" fill="hold"/>
                                        <p:tgtEl>
                                          <p:spTgt spid="12"/>
                                        </p:tgtEl>
                                        <p:attrNameLst>
                                          <p:attrName>ppt_x</p:attrName>
                                        </p:attrNameLst>
                                      </p:cBhvr>
                                      <p:tavLst>
                                        <p:tav tm="0">
                                          <p:val>
                                            <p:strVal val="#ppt_x-.2"/>
                                          </p:val>
                                        </p:tav>
                                        <p:tav tm="100000">
                                          <p:val>
                                            <p:strVal val="#ppt_x"/>
                                          </p:val>
                                        </p:tav>
                                      </p:tavLst>
                                    </p:anim>
                                    <p:anim calcmode="lin" valueType="num">
                                      <p:cBhvr>
                                        <p:cTn id="184" dur="1000" fill="hold"/>
                                        <p:tgtEl>
                                          <p:spTgt spid="12"/>
                                        </p:tgtEl>
                                        <p:attrNameLst>
                                          <p:attrName>ppt_y</p:attrName>
                                        </p:attrNameLst>
                                      </p:cBhvr>
                                      <p:tavLst>
                                        <p:tav tm="0">
                                          <p:val>
                                            <p:strVal val="#ppt_y"/>
                                          </p:val>
                                        </p:tav>
                                        <p:tav tm="100000">
                                          <p:val>
                                            <p:strVal val="#ppt_y"/>
                                          </p:val>
                                        </p:tav>
                                      </p:tavLst>
                                    </p:anim>
                                    <p:animEffect transition="in" filter="wipe(right)" prLst="gradientSize: 0.1">
                                      <p:cBhvr>
                                        <p:cTn id="185" dur="1000"/>
                                        <p:tgtEl>
                                          <p:spTgt spid="12"/>
                                        </p:tgtEl>
                                      </p:cBhvr>
                                    </p:animEffect>
                                  </p:childTnLst>
                                </p:cTn>
                              </p:par>
                            </p:childTnLst>
                          </p:cTn>
                        </p:par>
                      </p:childTnLst>
                    </p:cTn>
                  </p:par>
                  <p:par>
                    <p:cTn id="186" fill="hold">
                      <p:stCondLst>
                        <p:cond delay="indefinite"/>
                      </p:stCondLst>
                      <p:childTnLst>
                        <p:par>
                          <p:cTn id="187" fill="hold">
                            <p:stCondLst>
                              <p:cond delay="0"/>
                            </p:stCondLst>
                            <p:childTnLst>
                              <p:par>
                                <p:cTn id="188" presetID="9" presetClass="exit" presetSubtype="0" fill="hold" nodeType="clickEffect">
                                  <p:stCondLst>
                                    <p:cond delay="0"/>
                                  </p:stCondLst>
                                  <p:childTnLst>
                                    <p:animEffect transition="out" filter="dissolve">
                                      <p:cBhvr>
                                        <p:cTn id="189" dur="500"/>
                                        <p:tgtEl>
                                          <p:spTgt spid="12"/>
                                        </p:tgtEl>
                                      </p:cBhvr>
                                    </p:animEffect>
                                    <p:set>
                                      <p:cBhvr>
                                        <p:cTn id="190" dur="1" fill="hold">
                                          <p:stCondLst>
                                            <p:cond delay="499"/>
                                          </p:stCondLst>
                                        </p:cTn>
                                        <p:tgtEl>
                                          <p:spTgt spid="12"/>
                                        </p:tgtEl>
                                        <p:attrNameLst>
                                          <p:attrName>style.visibility</p:attrName>
                                        </p:attrNameLst>
                                      </p:cBhvr>
                                      <p:to>
                                        <p:strVal val="hidden"/>
                                      </p:to>
                                    </p:set>
                                  </p:childTnLst>
                                </p:cTn>
                              </p:par>
                            </p:childTnLst>
                          </p:cTn>
                        </p:par>
                      </p:childTnLst>
                    </p:cTn>
                  </p:par>
                  <p:par>
                    <p:cTn id="191" fill="hold">
                      <p:stCondLst>
                        <p:cond delay="indefinite"/>
                      </p:stCondLst>
                      <p:childTnLst>
                        <p:par>
                          <p:cTn id="192" fill="hold">
                            <p:stCondLst>
                              <p:cond delay="0"/>
                            </p:stCondLst>
                            <p:childTnLst>
                              <p:par>
                                <p:cTn id="193" presetID="29" presetClass="entr" presetSubtype="0" fill="hold" nodeType="clickEffect">
                                  <p:stCondLst>
                                    <p:cond delay="0"/>
                                  </p:stCondLst>
                                  <p:childTnLst>
                                    <p:set>
                                      <p:cBhvr>
                                        <p:cTn id="194" dur="1" fill="hold">
                                          <p:stCondLst>
                                            <p:cond delay="0"/>
                                          </p:stCondLst>
                                        </p:cTn>
                                        <p:tgtEl>
                                          <p:spTgt spid="13"/>
                                        </p:tgtEl>
                                        <p:attrNameLst>
                                          <p:attrName>style.visibility</p:attrName>
                                        </p:attrNameLst>
                                      </p:cBhvr>
                                      <p:to>
                                        <p:strVal val="visible"/>
                                      </p:to>
                                    </p:set>
                                    <p:anim calcmode="lin" valueType="num">
                                      <p:cBhvr>
                                        <p:cTn id="195" dur="1000" fill="hold"/>
                                        <p:tgtEl>
                                          <p:spTgt spid="13"/>
                                        </p:tgtEl>
                                        <p:attrNameLst>
                                          <p:attrName>ppt_x</p:attrName>
                                        </p:attrNameLst>
                                      </p:cBhvr>
                                      <p:tavLst>
                                        <p:tav tm="0">
                                          <p:val>
                                            <p:strVal val="#ppt_x-.2"/>
                                          </p:val>
                                        </p:tav>
                                        <p:tav tm="100000">
                                          <p:val>
                                            <p:strVal val="#ppt_x"/>
                                          </p:val>
                                        </p:tav>
                                      </p:tavLst>
                                    </p:anim>
                                    <p:anim calcmode="lin" valueType="num">
                                      <p:cBhvr>
                                        <p:cTn id="196" dur="1000" fill="hold"/>
                                        <p:tgtEl>
                                          <p:spTgt spid="13"/>
                                        </p:tgtEl>
                                        <p:attrNameLst>
                                          <p:attrName>ppt_y</p:attrName>
                                        </p:attrNameLst>
                                      </p:cBhvr>
                                      <p:tavLst>
                                        <p:tav tm="0">
                                          <p:val>
                                            <p:strVal val="#ppt_y"/>
                                          </p:val>
                                        </p:tav>
                                        <p:tav tm="100000">
                                          <p:val>
                                            <p:strVal val="#ppt_y"/>
                                          </p:val>
                                        </p:tav>
                                      </p:tavLst>
                                    </p:anim>
                                    <p:animEffect transition="in" filter="wipe(right)" prLst="gradientSize: 0.1">
                                      <p:cBhvr>
                                        <p:cTn id="197" dur="1000"/>
                                        <p:tgtEl>
                                          <p:spTgt spid="13"/>
                                        </p:tgtEl>
                                      </p:cBhvr>
                                    </p:animEffect>
                                  </p:childTnLst>
                                </p:cTn>
                              </p:par>
                            </p:childTnLst>
                          </p:cTn>
                        </p:par>
                      </p:childTnLst>
                    </p:cTn>
                  </p:par>
                  <p:par>
                    <p:cTn id="198" fill="hold">
                      <p:stCondLst>
                        <p:cond delay="indefinite"/>
                      </p:stCondLst>
                      <p:childTnLst>
                        <p:par>
                          <p:cTn id="199" fill="hold">
                            <p:stCondLst>
                              <p:cond delay="0"/>
                            </p:stCondLst>
                            <p:childTnLst>
                              <p:par>
                                <p:cTn id="200" presetID="37" presetClass="entr" presetSubtype="0" fill="hold" grpId="0" nodeType="clickEffect">
                                  <p:stCondLst>
                                    <p:cond delay="0"/>
                                  </p:stCondLst>
                                  <p:childTnLst>
                                    <p:set>
                                      <p:cBhvr>
                                        <p:cTn id="201" dur="1" fill="hold">
                                          <p:stCondLst>
                                            <p:cond delay="0"/>
                                          </p:stCondLst>
                                        </p:cTn>
                                        <p:tgtEl>
                                          <p:spTgt spid="22"/>
                                        </p:tgtEl>
                                        <p:attrNameLst>
                                          <p:attrName>style.visibility</p:attrName>
                                        </p:attrNameLst>
                                      </p:cBhvr>
                                      <p:to>
                                        <p:strVal val="visible"/>
                                      </p:to>
                                    </p:set>
                                    <p:animEffect transition="in" filter="fade">
                                      <p:cBhvr>
                                        <p:cTn id="202" dur="1000"/>
                                        <p:tgtEl>
                                          <p:spTgt spid="22"/>
                                        </p:tgtEl>
                                      </p:cBhvr>
                                    </p:animEffect>
                                    <p:anim calcmode="lin" valueType="num">
                                      <p:cBhvr>
                                        <p:cTn id="203" dur="1000" fill="hold"/>
                                        <p:tgtEl>
                                          <p:spTgt spid="22"/>
                                        </p:tgtEl>
                                        <p:attrNameLst>
                                          <p:attrName>ppt_x</p:attrName>
                                        </p:attrNameLst>
                                      </p:cBhvr>
                                      <p:tavLst>
                                        <p:tav tm="0">
                                          <p:val>
                                            <p:strVal val="#ppt_x"/>
                                          </p:val>
                                        </p:tav>
                                        <p:tav tm="100000">
                                          <p:val>
                                            <p:strVal val="#ppt_x"/>
                                          </p:val>
                                        </p:tav>
                                      </p:tavLst>
                                    </p:anim>
                                    <p:anim calcmode="lin" valueType="num">
                                      <p:cBhvr>
                                        <p:cTn id="204" dur="900" decel="100000" fill="hold"/>
                                        <p:tgtEl>
                                          <p:spTgt spid="22"/>
                                        </p:tgtEl>
                                        <p:attrNameLst>
                                          <p:attrName>ppt_y</p:attrName>
                                        </p:attrNameLst>
                                      </p:cBhvr>
                                      <p:tavLst>
                                        <p:tav tm="0">
                                          <p:val>
                                            <p:strVal val="#ppt_y+1"/>
                                          </p:val>
                                        </p:tav>
                                        <p:tav tm="100000">
                                          <p:val>
                                            <p:strVal val="#ppt_y-.03"/>
                                          </p:val>
                                        </p:tav>
                                      </p:tavLst>
                                    </p:anim>
                                    <p:anim calcmode="lin" valueType="num">
                                      <p:cBhvr>
                                        <p:cTn id="205"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childTnLst>
                          </p:cTn>
                        </p:par>
                      </p:childTnLst>
                    </p:cTn>
                  </p:par>
                  <p:par>
                    <p:cTn id="206" fill="hold">
                      <p:stCondLst>
                        <p:cond delay="indefinite"/>
                      </p:stCondLst>
                      <p:childTnLst>
                        <p:par>
                          <p:cTn id="207" fill="hold">
                            <p:stCondLst>
                              <p:cond delay="0"/>
                            </p:stCondLst>
                            <p:childTnLst>
                              <p:par>
                                <p:cTn id="208" presetID="9" presetClass="exit" presetSubtype="0" fill="hold" nodeType="clickEffect">
                                  <p:stCondLst>
                                    <p:cond delay="0"/>
                                  </p:stCondLst>
                                  <p:childTnLst>
                                    <p:animEffect transition="out" filter="dissolve">
                                      <p:cBhvr>
                                        <p:cTn id="209" dur="500"/>
                                        <p:tgtEl>
                                          <p:spTgt spid="13"/>
                                        </p:tgtEl>
                                      </p:cBhvr>
                                    </p:animEffect>
                                    <p:set>
                                      <p:cBhvr>
                                        <p:cTn id="210" dur="1" fill="hold">
                                          <p:stCondLst>
                                            <p:cond delay="499"/>
                                          </p:stCondLst>
                                        </p:cTn>
                                        <p:tgtEl>
                                          <p:spTgt spid="13"/>
                                        </p:tgtEl>
                                        <p:attrNameLst>
                                          <p:attrName>style.visibility</p:attrName>
                                        </p:attrNameLst>
                                      </p:cBhvr>
                                      <p:to>
                                        <p:strVal val="hidden"/>
                                      </p:to>
                                    </p:set>
                                  </p:childTnLst>
                                </p:cTn>
                              </p:par>
                              <p:par>
                                <p:cTn id="211" presetID="37" presetClass="exit" presetSubtype="0" fill="hold" grpId="1" nodeType="withEffect">
                                  <p:stCondLst>
                                    <p:cond delay="0"/>
                                  </p:stCondLst>
                                  <p:childTnLst>
                                    <p:animEffect transition="out" filter="fade">
                                      <p:cBhvr>
                                        <p:cTn id="212" dur="1000"/>
                                        <p:tgtEl>
                                          <p:spTgt spid="22"/>
                                        </p:tgtEl>
                                      </p:cBhvr>
                                    </p:animEffect>
                                    <p:anim calcmode="lin" valueType="num">
                                      <p:cBhvr>
                                        <p:cTn id="213" dur="1000"/>
                                        <p:tgtEl>
                                          <p:spTgt spid="22"/>
                                        </p:tgtEl>
                                        <p:attrNameLst>
                                          <p:attrName>ppt_x</p:attrName>
                                        </p:attrNameLst>
                                      </p:cBhvr>
                                      <p:tavLst>
                                        <p:tav tm="0">
                                          <p:val>
                                            <p:strVal val="ppt_x"/>
                                          </p:val>
                                        </p:tav>
                                        <p:tav tm="100000">
                                          <p:val>
                                            <p:strVal val="ppt_x"/>
                                          </p:val>
                                        </p:tav>
                                      </p:tavLst>
                                    </p:anim>
                                    <p:anim calcmode="lin" valueType="num">
                                      <p:cBhvr>
                                        <p:cTn id="214" dur="100" decel="100000"/>
                                        <p:tgtEl>
                                          <p:spTgt spid="22"/>
                                        </p:tgtEl>
                                        <p:attrNameLst>
                                          <p:attrName>ppt_y</p:attrName>
                                        </p:attrNameLst>
                                      </p:cBhvr>
                                      <p:tavLst>
                                        <p:tav tm="0">
                                          <p:val>
                                            <p:strVal val="ppt_y"/>
                                          </p:val>
                                        </p:tav>
                                        <p:tav tm="100000">
                                          <p:val>
                                            <p:strVal val="ppt_y-.03"/>
                                          </p:val>
                                        </p:tav>
                                      </p:tavLst>
                                    </p:anim>
                                    <p:anim calcmode="lin" valueType="num">
                                      <p:cBhvr>
                                        <p:cTn id="215" dur="900" accel="100000">
                                          <p:stCondLst>
                                            <p:cond delay="100"/>
                                          </p:stCondLst>
                                        </p:cTn>
                                        <p:tgtEl>
                                          <p:spTgt spid="22"/>
                                        </p:tgtEl>
                                        <p:attrNameLst>
                                          <p:attrName>ppt_y</p:attrName>
                                        </p:attrNameLst>
                                      </p:cBhvr>
                                      <p:tavLst>
                                        <p:tav tm="0">
                                          <p:val>
                                            <p:strVal val="ppt_y"/>
                                          </p:val>
                                        </p:tav>
                                        <p:tav tm="100000">
                                          <p:val>
                                            <p:strVal val="ppt_y+1"/>
                                          </p:val>
                                        </p:tav>
                                      </p:tavLst>
                                    </p:anim>
                                    <p:set>
                                      <p:cBhvr>
                                        <p:cTn id="216" dur="1" fill="hold">
                                          <p:stCondLst>
                                            <p:cond delay="999"/>
                                          </p:stCondLst>
                                        </p:cTn>
                                        <p:tgtEl>
                                          <p:spTgt spid="22"/>
                                        </p:tgtEl>
                                        <p:attrNameLst>
                                          <p:attrName>style.visibility</p:attrName>
                                        </p:attrNameLst>
                                      </p:cBhvr>
                                      <p:to>
                                        <p:strVal val="hidden"/>
                                      </p:to>
                                    </p:set>
                                  </p:childTnLst>
                                </p:cTn>
                              </p:par>
                            </p:childTnLst>
                          </p:cTn>
                        </p:par>
                      </p:childTnLst>
                    </p:cTn>
                  </p:par>
                  <p:par>
                    <p:cTn id="217" fill="hold">
                      <p:stCondLst>
                        <p:cond delay="indefinite"/>
                      </p:stCondLst>
                      <p:childTnLst>
                        <p:par>
                          <p:cTn id="218" fill="hold">
                            <p:stCondLst>
                              <p:cond delay="0"/>
                            </p:stCondLst>
                            <p:childTnLst>
                              <p:par>
                                <p:cTn id="219" presetID="29" presetClass="entr" presetSubtype="0" fill="hold" nodeType="clickEffect">
                                  <p:stCondLst>
                                    <p:cond delay="0"/>
                                  </p:stCondLst>
                                  <p:childTnLst>
                                    <p:set>
                                      <p:cBhvr>
                                        <p:cTn id="220" dur="1" fill="hold">
                                          <p:stCondLst>
                                            <p:cond delay="0"/>
                                          </p:stCondLst>
                                        </p:cTn>
                                        <p:tgtEl>
                                          <p:spTgt spid="14"/>
                                        </p:tgtEl>
                                        <p:attrNameLst>
                                          <p:attrName>style.visibility</p:attrName>
                                        </p:attrNameLst>
                                      </p:cBhvr>
                                      <p:to>
                                        <p:strVal val="visible"/>
                                      </p:to>
                                    </p:set>
                                    <p:anim calcmode="lin" valueType="num">
                                      <p:cBhvr>
                                        <p:cTn id="221" dur="1000" fill="hold"/>
                                        <p:tgtEl>
                                          <p:spTgt spid="14"/>
                                        </p:tgtEl>
                                        <p:attrNameLst>
                                          <p:attrName>ppt_x</p:attrName>
                                        </p:attrNameLst>
                                      </p:cBhvr>
                                      <p:tavLst>
                                        <p:tav tm="0">
                                          <p:val>
                                            <p:strVal val="#ppt_x-.2"/>
                                          </p:val>
                                        </p:tav>
                                        <p:tav tm="100000">
                                          <p:val>
                                            <p:strVal val="#ppt_x"/>
                                          </p:val>
                                        </p:tav>
                                      </p:tavLst>
                                    </p:anim>
                                    <p:anim calcmode="lin" valueType="num">
                                      <p:cBhvr>
                                        <p:cTn id="222" dur="1000" fill="hold"/>
                                        <p:tgtEl>
                                          <p:spTgt spid="14"/>
                                        </p:tgtEl>
                                        <p:attrNameLst>
                                          <p:attrName>ppt_y</p:attrName>
                                        </p:attrNameLst>
                                      </p:cBhvr>
                                      <p:tavLst>
                                        <p:tav tm="0">
                                          <p:val>
                                            <p:strVal val="#ppt_y"/>
                                          </p:val>
                                        </p:tav>
                                        <p:tav tm="100000">
                                          <p:val>
                                            <p:strVal val="#ppt_y"/>
                                          </p:val>
                                        </p:tav>
                                      </p:tavLst>
                                    </p:anim>
                                    <p:animEffect transition="in" filter="wipe(right)" prLst="gradientSize: 0.1">
                                      <p:cBhvr>
                                        <p:cTn id="223" dur="1000"/>
                                        <p:tgtEl>
                                          <p:spTgt spid="14"/>
                                        </p:tgtEl>
                                      </p:cBhvr>
                                    </p:animEffect>
                                  </p:childTnLst>
                                </p:cTn>
                              </p:par>
                            </p:childTnLst>
                          </p:cTn>
                        </p:par>
                      </p:childTnLst>
                    </p:cTn>
                  </p:par>
                  <p:par>
                    <p:cTn id="224" fill="hold">
                      <p:stCondLst>
                        <p:cond delay="indefinite"/>
                      </p:stCondLst>
                      <p:childTnLst>
                        <p:par>
                          <p:cTn id="225" fill="hold">
                            <p:stCondLst>
                              <p:cond delay="0"/>
                            </p:stCondLst>
                            <p:childTnLst>
                              <p:par>
                                <p:cTn id="226" presetID="37" presetClass="entr" presetSubtype="0" fill="hold" grpId="0" nodeType="clickEffect">
                                  <p:stCondLst>
                                    <p:cond delay="0"/>
                                  </p:stCondLst>
                                  <p:childTnLst>
                                    <p:set>
                                      <p:cBhvr>
                                        <p:cTn id="227" dur="1" fill="hold">
                                          <p:stCondLst>
                                            <p:cond delay="0"/>
                                          </p:stCondLst>
                                        </p:cTn>
                                        <p:tgtEl>
                                          <p:spTgt spid="16"/>
                                        </p:tgtEl>
                                        <p:attrNameLst>
                                          <p:attrName>style.visibility</p:attrName>
                                        </p:attrNameLst>
                                      </p:cBhvr>
                                      <p:to>
                                        <p:strVal val="visible"/>
                                      </p:to>
                                    </p:set>
                                    <p:animEffect transition="in" filter="fade">
                                      <p:cBhvr>
                                        <p:cTn id="228" dur="1000"/>
                                        <p:tgtEl>
                                          <p:spTgt spid="16"/>
                                        </p:tgtEl>
                                      </p:cBhvr>
                                    </p:animEffect>
                                    <p:anim calcmode="lin" valueType="num">
                                      <p:cBhvr>
                                        <p:cTn id="229" dur="1000" fill="hold"/>
                                        <p:tgtEl>
                                          <p:spTgt spid="16"/>
                                        </p:tgtEl>
                                        <p:attrNameLst>
                                          <p:attrName>ppt_x</p:attrName>
                                        </p:attrNameLst>
                                      </p:cBhvr>
                                      <p:tavLst>
                                        <p:tav tm="0">
                                          <p:val>
                                            <p:strVal val="#ppt_x"/>
                                          </p:val>
                                        </p:tav>
                                        <p:tav tm="100000">
                                          <p:val>
                                            <p:strVal val="#ppt_x"/>
                                          </p:val>
                                        </p:tav>
                                      </p:tavLst>
                                    </p:anim>
                                    <p:anim calcmode="lin" valueType="num">
                                      <p:cBhvr>
                                        <p:cTn id="230" dur="900" decel="100000" fill="hold"/>
                                        <p:tgtEl>
                                          <p:spTgt spid="16"/>
                                        </p:tgtEl>
                                        <p:attrNameLst>
                                          <p:attrName>ppt_y</p:attrName>
                                        </p:attrNameLst>
                                      </p:cBhvr>
                                      <p:tavLst>
                                        <p:tav tm="0">
                                          <p:val>
                                            <p:strVal val="#ppt_y+1"/>
                                          </p:val>
                                        </p:tav>
                                        <p:tav tm="100000">
                                          <p:val>
                                            <p:strVal val="#ppt_y-.03"/>
                                          </p:val>
                                        </p:tav>
                                      </p:tavLst>
                                    </p:anim>
                                    <p:anim calcmode="lin" valueType="num">
                                      <p:cBhvr>
                                        <p:cTn id="231"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childTnLst>
                          </p:cTn>
                        </p:par>
                      </p:childTnLst>
                    </p:cTn>
                  </p:par>
                  <p:par>
                    <p:cTn id="232" fill="hold">
                      <p:stCondLst>
                        <p:cond delay="indefinite"/>
                      </p:stCondLst>
                      <p:childTnLst>
                        <p:par>
                          <p:cTn id="233" fill="hold">
                            <p:stCondLst>
                              <p:cond delay="0"/>
                            </p:stCondLst>
                            <p:childTnLst>
                              <p:par>
                                <p:cTn id="234" presetID="9" presetClass="exit" presetSubtype="0" fill="hold" nodeType="clickEffect">
                                  <p:stCondLst>
                                    <p:cond delay="0"/>
                                  </p:stCondLst>
                                  <p:childTnLst>
                                    <p:animEffect transition="out" filter="dissolve">
                                      <p:cBhvr>
                                        <p:cTn id="235" dur="500"/>
                                        <p:tgtEl>
                                          <p:spTgt spid="14"/>
                                        </p:tgtEl>
                                      </p:cBhvr>
                                    </p:animEffect>
                                    <p:set>
                                      <p:cBhvr>
                                        <p:cTn id="236" dur="1" fill="hold">
                                          <p:stCondLst>
                                            <p:cond delay="499"/>
                                          </p:stCondLst>
                                        </p:cTn>
                                        <p:tgtEl>
                                          <p:spTgt spid="14"/>
                                        </p:tgtEl>
                                        <p:attrNameLst>
                                          <p:attrName>style.visibility</p:attrName>
                                        </p:attrNameLst>
                                      </p:cBhvr>
                                      <p:to>
                                        <p:strVal val="hidden"/>
                                      </p:to>
                                    </p:set>
                                  </p:childTnLst>
                                </p:cTn>
                              </p:par>
                              <p:par>
                                <p:cTn id="237" presetID="37" presetClass="exit" presetSubtype="0" fill="hold" grpId="1" nodeType="withEffect">
                                  <p:stCondLst>
                                    <p:cond delay="0"/>
                                  </p:stCondLst>
                                  <p:childTnLst>
                                    <p:animEffect transition="out" filter="fade">
                                      <p:cBhvr>
                                        <p:cTn id="238" dur="1000"/>
                                        <p:tgtEl>
                                          <p:spTgt spid="16"/>
                                        </p:tgtEl>
                                      </p:cBhvr>
                                    </p:animEffect>
                                    <p:anim calcmode="lin" valueType="num">
                                      <p:cBhvr>
                                        <p:cTn id="239" dur="1000"/>
                                        <p:tgtEl>
                                          <p:spTgt spid="16"/>
                                        </p:tgtEl>
                                        <p:attrNameLst>
                                          <p:attrName>ppt_x</p:attrName>
                                        </p:attrNameLst>
                                      </p:cBhvr>
                                      <p:tavLst>
                                        <p:tav tm="0">
                                          <p:val>
                                            <p:strVal val="ppt_x"/>
                                          </p:val>
                                        </p:tav>
                                        <p:tav tm="100000">
                                          <p:val>
                                            <p:strVal val="ppt_x"/>
                                          </p:val>
                                        </p:tav>
                                      </p:tavLst>
                                    </p:anim>
                                    <p:anim calcmode="lin" valueType="num">
                                      <p:cBhvr>
                                        <p:cTn id="240" dur="100" decel="100000"/>
                                        <p:tgtEl>
                                          <p:spTgt spid="16"/>
                                        </p:tgtEl>
                                        <p:attrNameLst>
                                          <p:attrName>ppt_y</p:attrName>
                                        </p:attrNameLst>
                                      </p:cBhvr>
                                      <p:tavLst>
                                        <p:tav tm="0">
                                          <p:val>
                                            <p:strVal val="ppt_y"/>
                                          </p:val>
                                        </p:tav>
                                        <p:tav tm="100000">
                                          <p:val>
                                            <p:strVal val="ppt_y-.03"/>
                                          </p:val>
                                        </p:tav>
                                      </p:tavLst>
                                    </p:anim>
                                    <p:anim calcmode="lin" valueType="num">
                                      <p:cBhvr>
                                        <p:cTn id="241" dur="900" accel="100000">
                                          <p:stCondLst>
                                            <p:cond delay="100"/>
                                          </p:stCondLst>
                                        </p:cTn>
                                        <p:tgtEl>
                                          <p:spTgt spid="16"/>
                                        </p:tgtEl>
                                        <p:attrNameLst>
                                          <p:attrName>ppt_y</p:attrName>
                                        </p:attrNameLst>
                                      </p:cBhvr>
                                      <p:tavLst>
                                        <p:tav tm="0">
                                          <p:val>
                                            <p:strVal val="ppt_y"/>
                                          </p:val>
                                        </p:tav>
                                        <p:tav tm="100000">
                                          <p:val>
                                            <p:strVal val="ppt_y+1"/>
                                          </p:val>
                                        </p:tav>
                                      </p:tavLst>
                                    </p:anim>
                                    <p:set>
                                      <p:cBhvr>
                                        <p:cTn id="242" dur="1" fill="hold">
                                          <p:stCondLst>
                                            <p:cond delay="999"/>
                                          </p:stCondLst>
                                        </p:cTn>
                                        <p:tgtEl>
                                          <p:spTgt spid="1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animBg="1"/>
      <p:bldP spid="6" grpId="1" animBg="1"/>
      <p:bldP spid="15" grpId="0" animBg="1"/>
      <p:bldP spid="15" grpId="1" animBg="1"/>
      <p:bldP spid="16" grpId="0" animBg="1"/>
      <p:bldP spid="16" grpId="1" animBg="1"/>
      <p:bldP spid="18" grpId="0" animBg="1"/>
      <p:bldP spid="18" grpId="1" animBg="1"/>
      <p:bldP spid="19" grpId="0" animBg="1"/>
      <p:bldP spid="19" grpId="1" animBg="1"/>
      <p:bldP spid="20" grpId="0" animBg="1"/>
      <p:bldP spid="20" grpId="1" animBg="1"/>
      <p:bldP spid="23" grpId="0" animBg="1"/>
      <p:bldP spid="23" grpId="1" animBg="1"/>
      <p:bldP spid="22" grpId="0" animBg="1"/>
      <p:bldP spid="22" grpId="1" animBg="1"/>
      <p:bldP spid="24" grpId="0" animBg="1"/>
      <p:bldP spid="24" grpId="1"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2400" y="304800"/>
            <a:ext cx="8534400" cy="1143000"/>
          </a:xfrm>
        </p:spPr>
        <p:txBody>
          <a:bodyPr>
            <a:normAutofit fontScale="90000"/>
          </a:bodyPr>
          <a:lstStyle/>
          <a:p>
            <a:r>
              <a:rPr lang="ru-RU" sz="3600" dirty="0" smtClean="0"/>
              <a:t>МУЗЕЙ «БОРОДИНСКАЯ ПАНОРАМА</a:t>
            </a:r>
            <a:r>
              <a:rPr lang="ru-RU" dirty="0" smtClean="0"/>
              <a:t>» </a:t>
            </a:r>
            <a:endParaRPr lang="en-US" dirty="0"/>
          </a:p>
        </p:txBody>
      </p:sp>
      <p:sp>
        <p:nvSpPr>
          <p:cNvPr id="3" name="Содержимое 2"/>
          <p:cNvSpPr>
            <a:spLocks noGrp="1"/>
          </p:cNvSpPr>
          <p:nvPr>
            <p:ph idx="1"/>
          </p:nvPr>
        </p:nvSpPr>
        <p:spPr>
          <a:xfrm>
            <a:off x="0" y="3276600"/>
            <a:ext cx="9144000" cy="2667000"/>
          </a:xfrm>
          <a:prstGeom prst="wave">
            <a:avLst/>
          </a:prstGeom>
        </p:spPr>
        <p:style>
          <a:lnRef idx="0">
            <a:schemeClr val="dk1"/>
          </a:lnRef>
          <a:fillRef idx="3">
            <a:schemeClr val="dk1"/>
          </a:fillRef>
          <a:effectRef idx="3">
            <a:schemeClr val="dk1"/>
          </a:effectRef>
          <a:fontRef idx="minor">
            <a:schemeClr val="lt1"/>
          </a:fontRef>
        </p:style>
        <p:txBody>
          <a:bodyPr>
            <a:normAutofit fontScale="77500" lnSpcReduction="20000"/>
          </a:bodyPr>
          <a:lstStyle/>
          <a:p>
            <a:pPr marL="0" indent="0">
              <a:spcBef>
                <a:spcPts val="0"/>
              </a:spcBef>
              <a:buClrTx/>
              <a:buSzTx/>
              <a:buNone/>
              <a:defRPr/>
            </a:pPr>
            <a:r>
              <a:rPr lang="ru-RU" sz="3200" dirty="0" smtClean="0">
                <a:solidFill>
                  <a:schemeClr val="tx1"/>
                </a:solidFill>
              </a:rPr>
              <a:t>Музей "Бородинская панорама" - уникальный музей в своем роде. Это единственный музей, где экспозиция посвящена только одной войне - Отечественной войне 1812 года, войне русского народа с французами.</a:t>
            </a:r>
          </a:p>
          <a:p>
            <a:endParaRPr lang="en-US" sz="3200" dirty="0" smtClean="0">
              <a:solidFill>
                <a:srgbClr val="FFC000"/>
              </a:solidFill>
            </a:endParaRPr>
          </a:p>
          <a:p>
            <a:endParaRPr lang="en-US" dirty="0"/>
          </a:p>
        </p:txBody>
      </p:sp>
      <p:sp>
        <p:nvSpPr>
          <p:cNvPr id="4" name="Лента лицом вниз 3"/>
          <p:cNvSpPr/>
          <p:nvPr/>
        </p:nvSpPr>
        <p:spPr>
          <a:xfrm>
            <a:off x="1371600" y="1524000"/>
            <a:ext cx="5334000" cy="2424232"/>
          </a:xfrm>
          <a:prstGeom prst="ribbon">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ru-RU" dirty="0" smtClean="0"/>
              <a:t>В первом зале можно полюбоваться на военную технику и солдат в миниатюре, посмотреть на настоящую форму русского солдата.</a:t>
            </a:r>
            <a:endParaRPr lang="en-US" dirty="0"/>
          </a:p>
        </p:txBody>
      </p:sp>
      <p:pic>
        <p:nvPicPr>
          <p:cNvPr id="19458" name="Picture 2" descr="Солдат 1812 года"/>
          <p:cNvPicPr>
            <a:picLocks noChangeAspect="1" noChangeArrowheads="1"/>
          </p:cNvPicPr>
          <p:nvPr/>
        </p:nvPicPr>
        <p:blipFill>
          <a:blip r:embed="rId3" cstate="email"/>
          <a:srcRect/>
          <a:stretch>
            <a:fillRect/>
          </a:stretch>
        </p:blipFill>
        <p:spPr bwMode="auto">
          <a:xfrm>
            <a:off x="4800600" y="4267200"/>
            <a:ext cx="1752600" cy="2336801"/>
          </a:xfrm>
          <a:prstGeom prst="rect">
            <a:avLst/>
          </a:prstGeom>
          <a:noFill/>
        </p:spPr>
      </p:pic>
      <p:pic>
        <p:nvPicPr>
          <p:cNvPr id="19460" name="Picture 4" descr="Боевое знамя, солдат в полном вооружении"/>
          <p:cNvPicPr>
            <a:picLocks noChangeAspect="1" noChangeArrowheads="1"/>
          </p:cNvPicPr>
          <p:nvPr/>
        </p:nvPicPr>
        <p:blipFill>
          <a:blip r:embed="rId4" cstate="email"/>
          <a:srcRect/>
          <a:stretch>
            <a:fillRect/>
          </a:stretch>
        </p:blipFill>
        <p:spPr bwMode="auto">
          <a:xfrm>
            <a:off x="7162800" y="4191000"/>
            <a:ext cx="1752600" cy="2438400"/>
          </a:xfrm>
          <a:prstGeom prst="rect">
            <a:avLst/>
          </a:prstGeom>
          <a:noFill/>
        </p:spPr>
      </p:pic>
      <p:pic>
        <p:nvPicPr>
          <p:cNvPr id="19462" name="Picture 6" descr="Французы - Отечественная война 1812 года"/>
          <p:cNvPicPr>
            <a:picLocks noChangeAspect="1" noChangeArrowheads="1"/>
          </p:cNvPicPr>
          <p:nvPr/>
        </p:nvPicPr>
        <p:blipFill>
          <a:blip r:embed="rId5" cstate="email"/>
          <a:srcRect/>
          <a:stretch>
            <a:fillRect/>
          </a:stretch>
        </p:blipFill>
        <p:spPr bwMode="auto">
          <a:xfrm>
            <a:off x="533400" y="4419600"/>
            <a:ext cx="3581400" cy="2217057"/>
          </a:xfrm>
          <a:prstGeom prst="rect">
            <a:avLst/>
          </a:prstGeom>
          <a:noFill/>
        </p:spPr>
      </p:pic>
      <p:pic>
        <p:nvPicPr>
          <p:cNvPr id="19464" name="Picture 8" descr="Защита русских солдат от пуль и штыков"/>
          <p:cNvPicPr>
            <a:picLocks noChangeAspect="1" noChangeArrowheads="1"/>
          </p:cNvPicPr>
          <p:nvPr/>
        </p:nvPicPr>
        <p:blipFill>
          <a:blip r:embed="rId6" cstate="email"/>
          <a:srcRect/>
          <a:stretch>
            <a:fillRect/>
          </a:stretch>
        </p:blipFill>
        <p:spPr bwMode="auto">
          <a:xfrm>
            <a:off x="7162800" y="1600200"/>
            <a:ext cx="1600200" cy="2209800"/>
          </a:xfrm>
          <a:prstGeom prst="rect">
            <a:avLst/>
          </a:prstGeom>
          <a:noFill/>
        </p:spPr>
      </p:pic>
      <p:sp>
        <p:nvSpPr>
          <p:cNvPr id="9" name="Лента лицом вверх 8"/>
          <p:cNvSpPr/>
          <p:nvPr/>
        </p:nvSpPr>
        <p:spPr>
          <a:xfrm>
            <a:off x="228600" y="1219200"/>
            <a:ext cx="4876800" cy="2754809"/>
          </a:xfrm>
          <a:prstGeom prst="ribbon2">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ru-RU" dirty="0" smtClean="0"/>
              <a:t>В музее можно посмотреть на тактические схемы ведения боя при Бородинском сражении, поглядеть на карту отступления французов.</a:t>
            </a:r>
            <a:endParaRPr lang="en-US" dirty="0"/>
          </a:p>
        </p:txBody>
      </p:sp>
      <p:pic>
        <p:nvPicPr>
          <p:cNvPr id="19466" name="Picture 10" descr="Бородинское сражение - карта"/>
          <p:cNvPicPr>
            <a:picLocks noChangeAspect="1" noChangeArrowheads="1"/>
          </p:cNvPicPr>
          <p:nvPr/>
        </p:nvPicPr>
        <p:blipFill>
          <a:blip r:embed="rId7" cstate="email"/>
          <a:srcRect/>
          <a:stretch>
            <a:fillRect/>
          </a:stretch>
        </p:blipFill>
        <p:spPr bwMode="auto">
          <a:xfrm>
            <a:off x="5334000" y="4419600"/>
            <a:ext cx="3581400" cy="2263504"/>
          </a:xfrm>
          <a:prstGeom prst="rect">
            <a:avLst/>
          </a:prstGeom>
          <a:noFill/>
        </p:spPr>
      </p:pic>
      <p:pic>
        <p:nvPicPr>
          <p:cNvPr id="19468" name="Picture 12" descr="Схема отступления французов в 1812 году"/>
          <p:cNvPicPr>
            <a:picLocks noChangeAspect="1" noChangeArrowheads="1"/>
          </p:cNvPicPr>
          <p:nvPr/>
        </p:nvPicPr>
        <p:blipFill>
          <a:blip r:embed="rId8" cstate="email"/>
          <a:srcRect/>
          <a:stretch>
            <a:fillRect/>
          </a:stretch>
        </p:blipFill>
        <p:spPr bwMode="auto">
          <a:xfrm>
            <a:off x="609600" y="4267200"/>
            <a:ext cx="3810000" cy="2421308"/>
          </a:xfrm>
          <a:prstGeom prst="rect">
            <a:avLst/>
          </a:prstGeom>
          <a:noFill/>
        </p:spPr>
      </p:pic>
      <p:pic>
        <p:nvPicPr>
          <p:cNvPr id="19470" name="Picture 14" descr="Сожжение и разграбление Москвы в 1812 году"/>
          <p:cNvPicPr>
            <a:picLocks noChangeAspect="1" noChangeArrowheads="1"/>
          </p:cNvPicPr>
          <p:nvPr/>
        </p:nvPicPr>
        <p:blipFill>
          <a:blip r:embed="rId9" cstate="email"/>
          <a:srcRect/>
          <a:stretch>
            <a:fillRect/>
          </a:stretch>
        </p:blipFill>
        <p:spPr bwMode="auto">
          <a:xfrm>
            <a:off x="5334000" y="1524000"/>
            <a:ext cx="3657600" cy="2269067"/>
          </a:xfrm>
          <a:prstGeom prst="rect">
            <a:avLst/>
          </a:prstGeom>
          <a:noFill/>
        </p:spPr>
      </p:pic>
      <p:sp>
        <p:nvSpPr>
          <p:cNvPr id="13" name="Круглая лента лицом вверх 12"/>
          <p:cNvSpPr/>
          <p:nvPr/>
        </p:nvSpPr>
        <p:spPr>
          <a:xfrm>
            <a:off x="152400" y="1447800"/>
            <a:ext cx="4572000" cy="2048828"/>
          </a:xfrm>
          <a:prstGeom prst="ellipseRibbon2">
            <a:avLst/>
          </a:prstGeom>
        </p:spPr>
        <p:style>
          <a:lnRef idx="1">
            <a:schemeClr val="accent1"/>
          </a:lnRef>
          <a:fillRef idx="2">
            <a:schemeClr val="accent1"/>
          </a:fillRef>
          <a:effectRef idx="1">
            <a:schemeClr val="accent1"/>
          </a:effectRef>
          <a:fontRef idx="minor">
            <a:schemeClr val="dk1"/>
          </a:fontRef>
        </p:style>
        <p:txBody>
          <a:bodyPr>
            <a:spAutoFit/>
          </a:bodyPr>
          <a:lstStyle/>
          <a:p>
            <a:r>
              <a:rPr lang="ru-RU" dirty="0" smtClean="0"/>
              <a:t>В музее можно увидеть личные вещи офицеров, предметы, которые побывали в том бою.</a:t>
            </a:r>
            <a:endParaRPr lang="en-US" dirty="0"/>
          </a:p>
        </p:txBody>
      </p:sp>
      <p:pic>
        <p:nvPicPr>
          <p:cNvPr id="19472" name="Picture 16" descr="Указ его Величества Государя Императора Николая Павловича"/>
          <p:cNvPicPr>
            <a:picLocks noChangeAspect="1" noChangeArrowheads="1"/>
          </p:cNvPicPr>
          <p:nvPr/>
        </p:nvPicPr>
        <p:blipFill>
          <a:blip r:embed="rId10" cstate="email"/>
          <a:srcRect/>
          <a:stretch>
            <a:fillRect/>
          </a:stretch>
        </p:blipFill>
        <p:spPr bwMode="auto">
          <a:xfrm>
            <a:off x="2895600" y="4191000"/>
            <a:ext cx="1905000" cy="2540001"/>
          </a:xfrm>
          <a:prstGeom prst="rect">
            <a:avLst/>
          </a:prstGeom>
          <a:noFill/>
        </p:spPr>
      </p:pic>
      <p:pic>
        <p:nvPicPr>
          <p:cNvPr id="19474" name="Picture 18" descr="Пистолет - Тула 1813 год"/>
          <p:cNvPicPr>
            <a:picLocks noChangeAspect="1" noChangeArrowheads="1"/>
          </p:cNvPicPr>
          <p:nvPr/>
        </p:nvPicPr>
        <p:blipFill>
          <a:blip r:embed="rId11" cstate="email"/>
          <a:srcRect/>
          <a:stretch>
            <a:fillRect/>
          </a:stretch>
        </p:blipFill>
        <p:spPr bwMode="auto">
          <a:xfrm>
            <a:off x="5029200" y="4603205"/>
            <a:ext cx="3962400" cy="2254795"/>
          </a:xfrm>
          <a:prstGeom prst="rect">
            <a:avLst/>
          </a:prstGeom>
          <a:noFill/>
        </p:spPr>
      </p:pic>
      <p:pic>
        <p:nvPicPr>
          <p:cNvPr id="19476" name="Picture 20" descr="Барабан времен Отечественной войны 1812 года"/>
          <p:cNvPicPr>
            <a:picLocks noChangeAspect="1" noChangeArrowheads="1"/>
          </p:cNvPicPr>
          <p:nvPr/>
        </p:nvPicPr>
        <p:blipFill>
          <a:blip r:embed="rId12" cstate="email"/>
          <a:srcRect/>
          <a:stretch>
            <a:fillRect/>
          </a:stretch>
        </p:blipFill>
        <p:spPr bwMode="auto">
          <a:xfrm>
            <a:off x="304800" y="3810000"/>
            <a:ext cx="2514600" cy="2879623"/>
          </a:xfrm>
          <a:prstGeom prst="rect">
            <a:avLst/>
          </a:prstGeom>
          <a:noFill/>
        </p:spPr>
      </p:pic>
      <p:pic>
        <p:nvPicPr>
          <p:cNvPr id="19478" name="Picture 22" descr="Награды"/>
          <p:cNvPicPr>
            <a:picLocks noChangeAspect="1" noChangeArrowheads="1"/>
          </p:cNvPicPr>
          <p:nvPr/>
        </p:nvPicPr>
        <p:blipFill>
          <a:blip r:embed="rId13" cstate="email"/>
          <a:srcRect/>
          <a:stretch>
            <a:fillRect/>
          </a:stretch>
        </p:blipFill>
        <p:spPr bwMode="auto">
          <a:xfrm>
            <a:off x="6858000" y="1524000"/>
            <a:ext cx="2057400" cy="2362200"/>
          </a:xfrm>
          <a:prstGeom prst="rect">
            <a:avLst/>
          </a:prstGeom>
          <a:noFill/>
        </p:spPr>
      </p:pic>
      <p:sp>
        <p:nvSpPr>
          <p:cNvPr id="19479" name="Rectangle 23"/>
          <p:cNvSpPr>
            <a:spLocks noChangeArrowheads="1"/>
          </p:cNvSpPr>
          <p:nvPr/>
        </p:nvSpPr>
        <p:spPr bwMode="auto">
          <a:xfrm>
            <a:off x="457200" y="3352800"/>
            <a:ext cx="8458200" cy="1131064"/>
          </a:xfrm>
          <a:prstGeom prst="wave">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err="1" smtClean="0">
                <a:ln>
                  <a:noFill/>
                </a:ln>
                <a:solidFill>
                  <a:schemeClr val="bg1"/>
                </a:solidFill>
                <a:effectLst/>
                <a:latin typeface="Verdana" pitchFamily="34" charset="0"/>
                <a:cs typeface="Arial" pitchFamily="34" charset="0"/>
              </a:rPr>
              <a:t>Место</a:t>
            </a:r>
            <a:r>
              <a:rPr kumimoji="0" lang="en-US" sz="1100" b="0" i="0" u="none" strike="noStrike" cap="none" normalizeH="0" baseline="0" dirty="0" smtClean="0">
                <a:ln>
                  <a:noFill/>
                </a:ln>
                <a:solidFill>
                  <a:schemeClr val="bg1"/>
                </a:solidFill>
                <a:effectLst/>
                <a:latin typeface="Verdana" pitchFamily="34" charset="0"/>
                <a:cs typeface="Arial" pitchFamily="34" charset="0"/>
              </a:rPr>
              <a:t> </a:t>
            </a:r>
            <a:r>
              <a:rPr kumimoji="0" lang="en-US" sz="1100" b="0" i="0" u="none" strike="noStrike" cap="none" normalizeH="0" baseline="0" dirty="0" err="1" smtClean="0">
                <a:ln>
                  <a:noFill/>
                </a:ln>
                <a:solidFill>
                  <a:schemeClr val="bg1"/>
                </a:solidFill>
                <a:effectLst/>
                <a:latin typeface="Verdana" pitchFamily="34" charset="0"/>
                <a:cs typeface="Arial" pitchFamily="34" charset="0"/>
              </a:rPr>
              <a:t>для</a:t>
            </a:r>
            <a:r>
              <a:rPr kumimoji="0" lang="en-US" sz="1100" b="0" i="0" u="none" strike="noStrike" cap="none" normalizeH="0" baseline="0" dirty="0" smtClean="0">
                <a:ln>
                  <a:noFill/>
                </a:ln>
                <a:solidFill>
                  <a:schemeClr val="bg1"/>
                </a:solidFill>
                <a:effectLst/>
                <a:latin typeface="Verdana" pitchFamily="34" charset="0"/>
                <a:cs typeface="Arial" pitchFamily="34" charset="0"/>
              </a:rPr>
              <a:t> </a:t>
            </a:r>
            <a:r>
              <a:rPr kumimoji="0" lang="en-US" sz="1100" b="0" i="0" u="none" strike="noStrike" cap="none" normalizeH="0" baseline="0" dirty="0" err="1" smtClean="0">
                <a:ln>
                  <a:noFill/>
                </a:ln>
                <a:solidFill>
                  <a:schemeClr val="bg1"/>
                </a:solidFill>
                <a:effectLst/>
                <a:latin typeface="Verdana" pitchFamily="34" charset="0"/>
                <a:cs typeface="Arial" pitchFamily="34" charset="0"/>
              </a:rPr>
              <a:t>музея</a:t>
            </a:r>
            <a:r>
              <a:rPr kumimoji="0" lang="en-US" sz="1100" b="0" i="0" u="none" strike="noStrike" cap="none" normalizeH="0" baseline="0" dirty="0" smtClean="0">
                <a:ln>
                  <a:noFill/>
                </a:ln>
                <a:solidFill>
                  <a:schemeClr val="bg1"/>
                </a:solidFill>
                <a:effectLst/>
                <a:latin typeface="Verdana" pitchFamily="34" charset="0"/>
                <a:cs typeface="Arial" pitchFamily="34" charset="0"/>
              </a:rPr>
              <a:t> </a:t>
            </a:r>
            <a:r>
              <a:rPr kumimoji="0" lang="en-US" sz="1100" b="0" i="0" u="none" strike="noStrike" cap="none" normalizeH="0" baseline="0" dirty="0" err="1" smtClean="0">
                <a:ln>
                  <a:noFill/>
                </a:ln>
                <a:solidFill>
                  <a:schemeClr val="bg1"/>
                </a:solidFill>
                <a:effectLst/>
                <a:latin typeface="Verdana" pitchFamily="34" charset="0"/>
                <a:cs typeface="Arial" pitchFamily="34" charset="0"/>
              </a:rPr>
              <a:t>выбрали</a:t>
            </a:r>
            <a:r>
              <a:rPr kumimoji="0" lang="en-US" sz="1100" b="0" i="0" u="none" strike="noStrike" cap="none" normalizeH="0" baseline="0" dirty="0" smtClean="0">
                <a:ln>
                  <a:noFill/>
                </a:ln>
                <a:solidFill>
                  <a:schemeClr val="bg1"/>
                </a:solidFill>
                <a:effectLst/>
                <a:latin typeface="Verdana" pitchFamily="34" charset="0"/>
                <a:cs typeface="Arial" pitchFamily="34" charset="0"/>
              </a:rPr>
              <a:t> </a:t>
            </a:r>
            <a:r>
              <a:rPr kumimoji="0" lang="en-US" sz="1100" b="0" i="0" u="none" strike="noStrike" cap="none" normalizeH="0" baseline="0" dirty="0" err="1" smtClean="0">
                <a:ln>
                  <a:noFill/>
                </a:ln>
                <a:solidFill>
                  <a:schemeClr val="bg1"/>
                </a:solidFill>
                <a:effectLst/>
                <a:latin typeface="Verdana" pitchFamily="34" charset="0"/>
                <a:cs typeface="Arial" pitchFamily="34" charset="0"/>
              </a:rPr>
              <a:t>неслучайно</a:t>
            </a:r>
            <a:r>
              <a:rPr kumimoji="0" lang="en-US" sz="1100" b="0" i="0" u="none" strike="noStrike" cap="none" normalizeH="0" baseline="0" dirty="0" smtClean="0">
                <a:ln>
                  <a:noFill/>
                </a:ln>
                <a:solidFill>
                  <a:schemeClr val="bg1"/>
                </a:solidFill>
                <a:effectLst/>
                <a:latin typeface="Verdana" pitchFamily="34" charset="0"/>
                <a:cs typeface="Arial" pitchFamily="34" charset="0"/>
              </a:rPr>
              <a:t>. </a:t>
            </a:r>
            <a:r>
              <a:rPr kumimoji="0" lang="en-US" sz="1100" b="0" i="0" u="none" strike="noStrike" cap="none" normalizeH="0" baseline="0" dirty="0" err="1" smtClean="0">
                <a:ln>
                  <a:noFill/>
                </a:ln>
                <a:solidFill>
                  <a:schemeClr val="bg1"/>
                </a:solidFill>
                <a:effectLst/>
                <a:latin typeface="Verdana" pitchFamily="34" charset="0"/>
                <a:cs typeface="Arial" pitchFamily="34" charset="0"/>
              </a:rPr>
              <a:t>Именно</a:t>
            </a:r>
            <a:r>
              <a:rPr kumimoji="0" lang="en-US" sz="1100" b="0" i="0" u="none" strike="noStrike" cap="none" normalizeH="0" baseline="0" dirty="0" smtClean="0">
                <a:ln>
                  <a:noFill/>
                </a:ln>
                <a:solidFill>
                  <a:schemeClr val="bg1"/>
                </a:solidFill>
                <a:effectLst/>
                <a:latin typeface="Verdana" pitchFamily="34" charset="0"/>
                <a:cs typeface="Arial" pitchFamily="34" charset="0"/>
              </a:rPr>
              <a:t> </a:t>
            </a:r>
            <a:r>
              <a:rPr kumimoji="0" lang="en-US" sz="1100" b="0" i="0" u="none" strike="noStrike" cap="none" normalizeH="0" baseline="0" dirty="0" err="1" smtClean="0">
                <a:ln>
                  <a:noFill/>
                </a:ln>
                <a:solidFill>
                  <a:schemeClr val="bg1"/>
                </a:solidFill>
                <a:effectLst/>
                <a:latin typeface="Verdana" pitchFamily="34" charset="0"/>
                <a:cs typeface="Arial" pitchFamily="34" charset="0"/>
              </a:rPr>
              <a:t>здесь</a:t>
            </a:r>
            <a:r>
              <a:rPr kumimoji="0" lang="en-US" sz="1100" b="0" i="0" u="none" strike="noStrike" cap="none" normalizeH="0" baseline="0" dirty="0" smtClean="0">
                <a:ln>
                  <a:noFill/>
                </a:ln>
                <a:solidFill>
                  <a:schemeClr val="bg1"/>
                </a:solidFill>
                <a:effectLst/>
                <a:latin typeface="Verdana" pitchFamily="34" charset="0"/>
                <a:cs typeface="Arial" pitchFamily="34" charset="0"/>
              </a:rPr>
              <a:t> </a:t>
            </a:r>
            <a:r>
              <a:rPr kumimoji="0" lang="en-US" sz="1100" b="0" i="0" u="none" strike="noStrike" cap="none" normalizeH="0" baseline="0" dirty="0" err="1" smtClean="0">
                <a:ln>
                  <a:noFill/>
                </a:ln>
                <a:solidFill>
                  <a:schemeClr val="bg1"/>
                </a:solidFill>
                <a:effectLst/>
                <a:latin typeface="Verdana" pitchFamily="34" charset="0"/>
                <a:cs typeface="Arial" pitchFamily="34" charset="0"/>
              </a:rPr>
              <a:t>располагалась</a:t>
            </a:r>
            <a:r>
              <a:rPr kumimoji="0" lang="en-US" sz="1100" b="0" i="0" u="none" strike="noStrike" cap="none" normalizeH="0" baseline="0" dirty="0" smtClean="0">
                <a:ln>
                  <a:noFill/>
                </a:ln>
                <a:solidFill>
                  <a:schemeClr val="bg1"/>
                </a:solidFill>
                <a:effectLst/>
                <a:latin typeface="Verdana" pitchFamily="34" charset="0"/>
                <a:cs typeface="Arial" pitchFamily="34" charset="0"/>
              </a:rPr>
              <a:t> </a:t>
            </a:r>
            <a:r>
              <a:rPr kumimoji="0" lang="en-US" sz="1100" b="0" i="0" u="none" strike="noStrike" cap="none" normalizeH="0" baseline="0" dirty="0" err="1" smtClean="0">
                <a:ln>
                  <a:noFill/>
                </a:ln>
                <a:solidFill>
                  <a:schemeClr val="bg1"/>
                </a:solidFill>
                <a:effectLst/>
                <a:latin typeface="Verdana" pitchFamily="34" charset="0"/>
                <a:cs typeface="Arial" pitchFamily="34" charset="0"/>
              </a:rPr>
              <a:t>деревня</a:t>
            </a:r>
            <a:r>
              <a:rPr kumimoji="0" lang="en-US" sz="1100" b="0" i="0" u="none" strike="noStrike" cap="none" normalizeH="0" baseline="0" dirty="0" smtClean="0">
                <a:ln>
                  <a:noFill/>
                </a:ln>
                <a:solidFill>
                  <a:schemeClr val="bg1"/>
                </a:solidFill>
                <a:effectLst/>
                <a:latin typeface="Verdana" pitchFamily="34" charset="0"/>
                <a:cs typeface="Arial" pitchFamily="34" charset="0"/>
              </a:rPr>
              <a:t> </a:t>
            </a:r>
            <a:r>
              <a:rPr kumimoji="0" lang="en-US" sz="1100" b="0" i="0" u="none" strike="noStrike" cap="none" normalizeH="0" baseline="0" dirty="0" err="1" smtClean="0">
                <a:ln>
                  <a:noFill/>
                </a:ln>
                <a:solidFill>
                  <a:schemeClr val="bg1"/>
                </a:solidFill>
                <a:effectLst/>
                <a:latin typeface="Verdana" pitchFamily="34" charset="0"/>
                <a:cs typeface="Arial" pitchFamily="34" charset="0"/>
              </a:rPr>
              <a:t>Фили</a:t>
            </a:r>
            <a:r>
              <a:rPr kumimoji="0" lang="en-US" sz="1100" b="0" i="0" u="none" strike="noStrike" cap="none" normalizeH="0" baseline="0" dirty="0" smtClean="0">
                <a:ln>
                  <a:noFill/>
                </a:ln>
                <a:solidFill>
                  <a:schemeClr val="bg1"/>
                </a:solidFill>
                <a:effectLst/>
                <a:latin typeface="Verdana" pitchFamily="34" charset="0"/>
                <a:cs typeface="Arial" pitchFamily="34" charset="0"/>
              </a:rPr>
              <a:t>, в </a:t>
            </a:r>
            <a:r>
              <a:rPr kumimoji="0" lang="en-US" sz="1100" b="0" i="0" u="none" strike="noStrike" cap="none" normalizeH="0" baseline="0" dirty="0" err="1" smtClean="0">
                <a:ln>
                  <a:noFill/>
                </a:ln>
                <a:solidFill>
                  <a:schemeClr val="bg1"/>
                </a:solidFill>
                <a:effectLst/>
                <a:latin typeface="Verdana" pitchFamily="34" charset="0"/>
                <a:cs typeface="Arial" pitchFamily="34" charset="0"/>
              </a:rPr>
              <a:t>которой</a:t>
            </a:r>
            <a:r>
              <a:rPr kumimoji="0" lang="en-US" sz="1100" b="0" i="0" u="none" strike="noStrike" cap="none" normalizeH="0" baseline="0" dirty="0" smtClean="0">
                <a:ln>
                  <a:noFill/>
                </a:ln>
                <a:solidFill>
                  <a:schemeClr val="bg1"/>
                </a:solidFill>
                <a:effectLst/>
                <a:latin typeface="Verdana" pitchFamily="34" charset="0"/>
                <a:cs typeface="Arial" pitchFamily="34" charset="0"/>
              </a:rPr>
              <a:t> </a:t>
            </a:r>
            <a:r>
              <a:rPr kumimoji="0" lang="en-US" sz="1100" b="0" i="0" u="none" strike="noStrike" cap="none" normalizeH="0" baseline="0" dirty="0" err="1" smtClean="0">
                <a:ln>
                  <a:noFill/>
                </a:ln>
                <a:solidFill>
                  <a:schemeClr val="bg1"/>
                </a:solidFill>
                <a:effectLst/>
                <a:latin typeface="Verdana" pitchFamily="34" charset="0"/>
                <a:cs typeface="Arial" pitchFamily="34" charset="0"/>
              </a:rPr>
              <a:t>М.И.Кутузов</a:t>
            </a:r>
            <a:r>
              <a:rPr kumimoji="0" lang="en-US" sz="1100" b="0" i="0" u="none" strike="noStrike" cap="none" normalizeH="0" baseline="0" dirty="0" smtClean="0">
                <a:ln>
                  <a:noFill/>
                </a:ln>
                <a:solidFill>
                  <a:schemeClr val="bg1"/>
                </a:solidFill>
                <a:effectLst/>
                <a:latin typeface="Verdana" pitchFamily="34" charset="0"/>
                <a:cs typeface="Arial" pitchFamily="34" charset="0"/>
              </a:rPr>
              <a:t> </a:t>
            </a:r>
            <a:r>
              <a:rPr kumimoji="0" lang="en-US" sz="1100" b="0" i="0" u="none" strike="noStrike" cap="none" normalizeH="0" baseline="0" dirty="0" err="1" smtClean="0">
                <a:ln>
                  <a:noFill/>
                </a:ln>
                <a:solidFill>
                  <a:schemeClr val="bg1"/>
                </a:solidFill>
                <a:effectLst/>
                <a:latin typeface="Verdana" pitchFamily="34" charset="0"/>
                <a:cs typeface="Arial" pitchFamily="34" charset="0"/>
              </a:rPr>
              <a:t>держал</a:t>
            </a:r>
            <a:r>
              <a:rPr kumimoji="0" lang="en-US" sz="1100" b="0" i="0" u="none" strike="noStrike" cap="none" normalizeH="0" baseline="0" dirty="0" smtClean="0">
                <a:ln>
                  <a:noFill/>
                </a:ln>
                <a:solidFill>
                  <a:schemeClr val="bg1"/>
                </a:solidFill>
                <a:effectLst/>
                <a:latin typeface="Verdana" pitchFamily="34" charset="0"/>
                <a:cs typeface="Arial" pitchFamily="34" charset="0"/>
              </a:rPr>
              <a:t> </a:t>
            </a:r>
            <a:r>
              <a:rPr kumimoji="0" lang="en-US" sz="1100" b="0" i="0" u="none" strike="noStrike" cap="none" normalizeH="0" baseline="0" dirty="0" err="1" smtClean="0">
                <a:ln>
                  <a:noFill/>
                </a:ln>
                <a:solidFill>
                  <a:schemeClr val="bg1"/>
                </a:solidFill>
                <a:effectLst/>
                <a:latin typeface="Verdana" pitchFamily="34" charset="0"/>
                <a:cs typeface="Arial" pitchFamily="34" charset="0"/>
              </a:rPr>
              <a:t>военный</a:t>
            </a:r>
            <a:r>
              <a:rPr kumimoji="0" lang="en-US" sz="1100" b="0" i="0" u="none" strike="noStrike" cap="none" normalizeH="0" baseline="0" dirty="0" smtClean="0">
                <a:ln>
                  <a:noFill/>
                </a:ln>
                <a:solidFill>
                  <a:schemeClr val="bg1"/>
                </a:solidFill>
                <a:effectLst/>
                <a:latin typeface="Verdana" pitchFamily="34" charset="0"/>
                <a:cs typeface="Arial" pitchFamily="34" charset="0"/>
              </a:rPr>
              <a:t> </a:t>
            </a:r>
            <a:r>
              <a:rPr kumimoji="0" lang="en-US" sz="1100" b="0" i="0" u="none" strike="noStrike" cap="none" normalizeH="0" baseline="0" dirty="0" err="1" smtClean="0">
                <a:ln>
                  <a:noFill/>
                </a:ln>
                <a:solidFill>
                  <a:schemeClr val="bg1"/>
                </a:solidFill>
                <a:effectLst/>
                <a:latin typeface="Verdana" pitchFamily="34" charset="0"/>
                <a:cs typeface="Arial" pitchFamily="34" charset="0"/>
              </a:rPr>
              <a:t>совет</a:t>
            </a:r>
            <a:r>
              <a:rPr kumimoji="0" lang="en-US" sz="1100" b="0" i="0" u="none" strike="noStrike" cap="none" normalizeH="0" baseline="0" dirty="0" smtClean="0">
                <a:ln>
                  <a:noFill/>
                </a:ln>
                <a:solidFill>
                  <a:schemeClr val="bg1"/>
                </a:solidFill>
                <a:effectLst/>
                <a:latin typeface="Verdana" pitchFamily="34" charset="0"/>
                <a:cs typeface="Arial" pitchFamily="34" charset="0"/>
              </a:rPr>
              <a:t>.</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dirty="0" smtClean="0">
                <a:ln>
                  <a:noFill/>
                </a:ln>
                <a:solidFill>
                  <a:schemeClr val="tx1"/>
                </a:solidFill>
                <a:effectLst/>
                <a:latin typeface="Verdana" pitchFamily="34" charset="0"/>
                <a:cs typeface="Arial" pitchFamily="34" charset="0"/>
              </a:rPr>
              <a:t>  </a:t>
            </a:r>
            <a:endParaRPr kumimoji="0" lang="en-US" sz="28800" b="0" i="0" u="none" strike="noStrike" cap="none" normalizeH="0" baseline="0" dirty="0" smtClean="0">
              <a:ln>
                <a:noFill/>
              </a:ln>
              <a:solidFill>
                <a:schemeClr val="tx1"/>
              </a:solidFill>
              <a:effectLst/>
              <a:latin typeface="Verdana" pitchFamily="34" charset="0"/>
              <a:cs typeface="Arial" pitchFamily="34" charset="0"/>
            </a:endParaRPr>
          </a:p>
        </p:txBody>
      </p:sp>
      <p:pic>
        <p:nvPicPr>
          <p:cNvPr id="19480" name="Picture 24" descr="Совет в Филях. М.И.Кутузов, Багратион, Барклай-де-Толли"/>
          <p:cNvPicPr>
            <a:picLocks noChangeAspect="1" noChangeArrowheads="1"/>
          </p:cNvPicPr>
          <p:nvPr/>
        </p:nvPicPr>
        <p:blipFill>
          <a:blip r:embed="rId14" cstate="print"/>
          <a:srcRect/>
          <a:stretch>
            <a:fillRect/>
          </a:stretch>
        </p:blipFill>
        <p:spPr bwMode="auto">
          <a:xfrm>
            <a:off x="457200" y="1532467"/>
            <a:ext cx="8458200" cy="5325533"/>
          </a:xfrm>
          <a:prstGeom prst="rect">
            <a:avLst/>
          </a:prstGeom>
          <a:noFill/>
        </p:spPr>
      </p:pic>
      <p:pic>
        <p:nvPicPr>
          <p:cNvPr id="19482" name="Picture 26" descr="Смоленская битва"/>
          <p:cNvPicPr>
            <a:picLocks noChangeAspect="1" noChangeArrowheads="1"/>
          </p:cNvPicPr>
          <p:nvPr/>
        </p:nvPicPr>
        <p:blipFill>
          <a:blip r:embed="rId15" cstate="print"/>
          <a:srcRect/>
          <a:stretch>
            <a:fillRect/>
          </a:stretch>
        </p:blipFill>
        <p:spPr bwMode="auto">
          <a:xfrm>
            <a:off x="685800" y="1524000"/>
            <a:ext cx="8190253" cy="5105400"/>
          </a:xfrm>
          <a:prstGeom prst="rect">
            <a:avLst/>
          </a:prstGeom>
          <a:noFill/>
        </p:spPr>
      </p:pic>
      <p:sp>
        <p:nvSpPr>
          <p:cNvPr id="25" name="Блок-схема: перфолента 24"/>
          <p:cNvSpPr/>
          <p:nvPr/>
        </p:nvSpPr>
        <p:spPr>
          <a:xfrm>
            <a:off x="0" y="3505200"/>
            <a:ext cx="9144000" cy="1989713"/>
          </a:xfrm>
          <a:prstGeom prst="flowChartPunchedTape">
            <a:avLst/>
          </a:prstGeom>
        </p:spPr>
        <p:style>
          <a:lnRef idx="1">
            <a:schemeClr val="dk1"/>
          </a:lnRef>
          <a:fillRef idx="3">
            <a:schemeClr val="dk1"/>
          </a:fillRef>
          <a:effectRef idx="2">
            <a:schemeClr val="dk1"/>
          </a:effectRef>
          <a:fontRef idx="minor">
            <a:schemeClr val="lt1"/>
          </a:fontRef>
        </p:style>
        <p:txBody>
          <a:bodyPr wrap="square">
            <a:spAutoFit/>
          </a:bodyPr>
          <a:lstStyle/>
          <a:p>
            <a:r>
              <a:rPr lang="ru-RU" dirty="0" smtClean="0"/>
              <a:t>Битва под Смоленском предшествовала сражению в Бородино. Ведь Наполеон не хотел идти дальше Смоленска, но почему-то принял решение идти вглубь России. Первоначально у него было 400 тысяч солдат против примерно 200 тысяч русской армии. Наши армии были разрознены и не смогли соединиться полностью.</a:t>
            </a:r>
            <a:endParaRPr lang="ru-RU" dirty="0"/>
          </a:p>
        </p:txBody>
      </p:sp>
      <p:sp>
        <p:nvSpPr>
          <p:cNvPr id="2049" name="Rectangle 1"/>
          <p:cNvSpPr>
            <a:spLocks noChangeArrowheads="1"/>
          </p:cNvSpPr>
          <p:nvPr/>
        </p:nvSpPr>
        <p:spPr bwMode="auto">
          <a:xfrm>
            <a:off x="4572000" y="1524000"/>
            <a:ext cx="4343400" cy="1854904"/>
          </a:xfrm>
          <a:prstGeom prst="foldedCorner">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100" b="0" i="0" u="none" strike="noStrike" cap="none" normalizeH="0" baseline="0" dirty="0" smtClean="0">
                <a:ln>
                  <a:noFill/>
                </a:ln>
                <a:solidFill>
                  <a:schemeClr val="bg1">
                    <a:lumMod val="95000"/>
                    <a:lumOff val="5000"/>
                  </a:schemeClr>
                </a:solidFill>
                <a:effectLst/>
                <a:latin typeface="Arial" pitchFamily="34" charset="0"/>
                <a:ea typeface="Times New Roman" pitchFamily="18" charset="0"/>
                <a:cs typeface="Arial" pitchFamily="34" charset="0"/>
              </a:rPr>
              <a:t>Кутузов является центральной и самой узнаваемой фигурой картины А. Д. </a:t>
            </a:r>
            <a:r>
              <a:rPr kumimoji="0" lang="ru-RU" sz="1100" b="0" i="0" u="none" strike="noStrike" cap="none" normalizeH="0" baseline="0" dirty="0" err="1" smtClean="0">
                <a:ln>
                  <a:noFill/>
                </a:ln>
                <a:solidFill>
                  <a:schemeClr val="bg1">
                    <a:lumMod val="95000"/>
                    <a:lumOff val="5000"/>
                  </a:schemeClr>
                </a:solidFill>
                <a:effectLst/>
                <a:latin typeface="Arial" pitchFamily="34" charset="0"/>
                <a:ea typeface="Times New Roman" pitchFamily="18" charset="0"/>
                <a:cs typeface="Arial" pitchFamily="34" charset="0"/>
              </a:rPr>
              <a:t>Кившенко</a:t>
            </a:r>
            <a:r>
              <a:rPr kumimoji="0" lang="ru-RU" sz="1100" b="0" i="0" u="none" strike="noStrike" cap="none" normalizeH="0" baseline="0" dirty="0" smtClean="0">
                <a:ln>
                  <a:noFill/>
                </a:ln>
                <a:solidFill>
                  <a:schemeClr val="bg1">
                    <a:lumMod val="95000"/>
                    <a:lumOff val="5000"/>
                  </a:schemeClr>
                </a:solidFill>
                <a:effectLst/>
                <a:latin typeface="Arial" pitchFamily="34" charset="0"/>
                <a:ea typeface="Times New Roman" pitchFamily="18" charset="0"/>
                <a:cs typeface="Arial" pitchFamily="34" charset="0"/>
              </a:rPr>
              <a:t> «Военный совет в Филях 1812 года». </a:t>
            </a:r>
            <a:br>
              <a:rPr kumimoji="0" lang="ru-RU" sz="1100" b="0" i="0" u="none" strike="noStrike" cap="none" normalizeH="0" baseline="0" dirty="0" smtClean="0">
                <a:ln>
                  <a:noFill/>
                </a:ln>
                <a:solidFill>
                  <a:schemeClr val="bg1">
                    <a:lumMod val="95000"/>
                    <a:lumOff val="5000"/>
                  </a:schemeClr>
                </a:solidFill>
                <a:effectLst/>
                <a:latin typeface="Arial" pitchFamily="34" charset="0"/>
                <a:ea typeface="Times New Roman" pitchFamily="18" charset="0"/>
                <a:cs typeface="Arial" pitchFamily="34" charset="0"/>
              </a:rPr>
            </a:br>
            <a:r>
              <a:rPr kumimoji="0" lang="ru-RU" sz="1100" b="0" i="0" u="none" strike="noStrike" cap="none" normalizeH="0" baseline="0" dirty="0" smtClean="0">
                <a:ln>
                  <a:noFill/>
                </a:ln>
                <a:solidFill>
                  <a:schemeClr val="bg1">
                    <a:lumMod val="95000"/>
                    <a:lumOff val="5000"/>
                  </a:schemeClr>
                </a:solidFill>
                <a:effectLst/>
                <a:latin typeface="Arial" pitchFamily="34" charset="0"/>
                <a:ea typeface="Times New Roman" pitchFamily="18" charset="0"/>
                <a:cs typeface="Arial" pitchFamily="34" charset="0"/>
              </a:rPr>
              <a:t>Кроме самого Кутузова в совете участвовали такие видные военачальники, как Барклай-де-Толли, </a:t>
            </a:r>
            <a:r>
              <a:rPr kumimoji="0" lang="ru-RU" sz="1100" b="0" i="0" u="none" strike="noStrike" cap="none" normalizeH="0" baseline="0" dirty="0" err="1" smtClean="0">
                <a:ln>
                  <a:noFill/>
                </a:ln>
                <a:solidFill>
                  <a:schemeClr val="bg1">
                    <a:lumMod val="95000"/>
                    <a:lumOff val="5000"/>
                  </a:schemeClr>
                </a:solidFill>
                <a:effectLst/>
                <a:latin typeface="Arial" pitchFamily="34" charset="0"/>
                <a:ea typeface="Times New Roman" pitchFamily="18" charset="0"/>
                <a:cs typeface="Arial" pitchFamily="34" charset="0"/>
              </a:rPr>
              <a:t>Беннигсен</a:t>
            </a:r>
            <a:r>
              <a:rPr kumimoji="0" lang="ru-RU" sz="1100" b="0" i="0" u="none" strike="noStrike" cap="none" normalizeH="0" baseline="0" dirty="0" smtClean="0">
                <a:ln>
                  <a:noFill/>
                </a:ln>
                <a:solidFill>
                  <a:schemeClr val="bg1">
                    <a:lumMod val="95000"/>
                    <a:lumOff val="5000"/>
                  </a:schemeClr>
                </a:solidFill>
                <a:effectLst/>
                <a:latin typeface="Arial" pitchFamily="34" charset="0"/>
                <a:ea typeface="Times New Roman" pitchFamily="18" charset="0"/>
                <a:cs typeface="Arial" pitchFamily="34" charset="0"/>
              </a:rPr>
              <a:t>, Дохтуров, Толь, Остерман-Толстой, Уваров, Коновницын, Раевский, Ермолов и </a:t>
            </a:r>
            <a:r>
              <a:rPr kumimoji="0" lang="ru-RU" sz="1100" b="0" i="0" u="none" strike="noStrike" cap="none" normalizeH="0" baseline="0" dirty="0" err="1" smtClean="0">
                <a:ln>
                  <a:noFill/>
                </a:ln>
                <a:solidFill>
                  <a:schemeClr val="bg1">
                    <a:lumMod val="95000"/>
                    <a:lumOff val="5000"/>
                  </a:schemeClr>
                </a:solidFill>
                <a:effectLst/>
                <a:latin typeface="Arial" pitchFamily="34" charset="0"/>
                <a:ea typeface="Times New Roman" pitchFamily="18" charset="0"/>
                <a:cs typeface="Arial" pitchFamily="34" charset="0"/>
              </a:rPr>
              <a:t>Кайсаров</a:t>
            </a:r>
            <a:r>
              <a:rPr kumimoji="0" lang="ru-RU" sz="1100" b="0" i="0" u="none" strike="noStrike" cap="none" normalizeH="0" baseline="0" dirty="0" smtClean="0">
                <a:ln>
                  <a:noFill/>
                </a:ln>
                <a:solidFill>
                  <a:schemeClr val="bg1">
                    <a:lumMod val="95000"/>
                    <a:lumOff val="5000"/>
                  </a:schemeClr>
                </a:solidFill>
                <a:effectLst/>
                <a:latin typeface="Arial" pitchFamily="34" charset="0"/>
                <a:ea typeface="Times New Roman" pitchFamily="18" charset="0"/>
                <a:cs typeface="Arial" pitchFamily="34" charset="0"/>
              </a:rPr>
              <a:t>. Все одиннадцать человек изображены на картине. </a:t>
            </a:r>
            <a:endParaRPr kumimoji="0" lang="en-US" sz="1100" b="0" i="0" u="none" strike="noStrike" cap="none" normalizeH="0" baseline="0" dirty="0" smtClean="0">
              <a:ln>
                <a:noFill/>
              </a:ln>
              <a:solidFill>
                <a:schemeClr val="bg1">
                  <a:lumMod val="95000"/>
                  <a:lumOff val="5000"/>
                </a:schemeClr>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2051" name="Picture 3" descr="http://www.venev.ru/images/016.jpg"/>
          <p:cNvPicPr>
            <a:picLocks noChangeAspect="1" noChangeArrowheads="1"/>
          </p:cNvPicPr>
          <p:nvPr/>
        </p:nvPicPr>
        <p:blipFill>
          <a:blip r:embed="rId16" cstate="email"/>
          <a:srcRect/>
          <a:stretch>
            <a:fillRect/>
          </a:stretch>
        </p:blipFill>
        <p:spPr bwMode="auto">
          <a:xfrm>
            <a:off x="457200" y="1447800"/>
            <a:ext cx="1689099" cy="25146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2052" name="Rectangle 4"/>
          <p:cNvSpPr>
            <a:spLocks noChangeArrowheads="1"/>
          </p:cNvSpPr>
          <p:nvPr/>
        </p:nvSpPr>
        <p:spPr bwMode="auto">
          <a:xfrm>
            <a:off x="304800" y="4191000"/>
            <a:ext cx="4876800" cy="1717715"/>
          </a:xfrm>
          <a:prstGeom prst="doubleWave">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bg1">
                    <a:lumMod val="95000"/>
                    <a:lumOff val="5000"/>
                  </a:schemeClr>
                </a:solidFill>
                <a:effectLst/>
                <a:latin typeface="Arial" pitchFamily="34" charset="0"/>
                <a:ea typeface="Times New Roman" pitchFamily="18" charset="0"/>
                <a:cs typeface="Arial" pitchFamily="34" charset="0"/>
              </a:rPr>
              <a:t>Алексей Данилович </a:t>
            </a:r>
            <a:r>
              <a:rPr kumimoji="0" lang="ru-RU" sz="1200" b="1" i="0" u="none" strike="noStrike" cap="none" normalizeH="0" baseline="0" dirty="0" err="1" smtClean="0">
                <a:ln>
                  <a:noFill/>
                </a:ln>
                <a:solidFill>
                  <a:schemeClr val="bg1">
                    <a:lumMod val="95000"/>
                    <a:lumOff val="5000"/>
                  </a:schemeClr>
                </a:solidFill>
                <a:effectLst/>
                <a:latin typeface="Arial" pitchFamily="34" charset="0"/>
                <a:ea typeface="Times New Roman" pitchFamily="18" charset="0"/>
                <a:cs typeface="Arial" pitchFamily="34" charset="0"/>
              </a:rPr>
              <a:t>Кивше́нко</a:t>
            </a:r>
            <a:r>
              <a:rPr kumimoji="0" lang="ru-RU" sz="1200" b="0" i="0" u="none" strike="noStrike" cap="none" normalizeH="0" baseline="0" dirty="0" smtClean="0">
                <a:ln>
                  <a:noFill/>
                </a:ln>
                <a:solidFill>
                  <a:schemeClr val="bg1">
                    <a:lumMod val="95000"/>
                    <a:lumOff val="5000"/>
                  </a:schemeClr>
                </a:solidFill>
                <a:effectLst/>
                <a:latin typeface="Arial" pitchFamily="34" charset="0"/>
                <a:ea typeface="Times New Roman" pitchFamily="18" charset="0"/>
                <a:cs typeface="Arial" pitchFamily="34" charset="0"/>
              </a:rPr>
              <a:t> (10(22) марта 1851 года, ныне </a:t>
            </a:r>
            <a:r>
              <a:rPr kumimoji="0" lang="ru-RU" sz="1200" b="0" i="0" u="none" strike="noStrike" cap="none" normalizeH="0" baseline="0" dirty="0" err="1" smtClean="0">
                <a:ln>
                  <a:noFill/>
                </a:ln>
                <a:solidFill>
                  <a:schemeClr val="bg1">
                    <a:lumMod val="95000"/>
                    <a:lumOff val="5000"/>
                  </a:schemeClr>
                </a:solidFill>
                <a:effectLst/>
                <a:latin typeface="Arial" pitchFamily="34" charset="0"/>
                <a:ea typeface="Times New Roman" pitchFamily="18" charset="0"/>
                <a:cs typeface="Arial" pitchFamily="34" charset="0"/>
              </a:rPr>
              <a:t>Венёвский</a:t>
            </a:r>
            <a:r>
              <a:rPr kumimoji="0" lang="ru-RU" sz="1200" b="0" i="0" u="none" strike="noStrike" cap="none" normalizeH="0" baseline="0" dirty="0" smtClean="0">
                <a:ln>
                  <a:noFill/>
                </a:ln>
                <a:solidFill>
                  <a:schemeClr val="bg1">
                    <a:lumMod val="95000"/>
                    <a:lumOff val="5000"/>
                  </a:schemeClr>
                </a:solidFill>
                <a:effectLst/>
                <a:latin typeface="Arial" pitchFamily="34" charset="0"/>
                <a:ea typeface="Times New Roman" pitchFamily="18" charset="0"/>
                <a:cs typeface="Arial" pitchFamily="34" charset="0"/>
              </a:rPr>
              <a:t> район Тульской области — 2 октября 1895 года, Гейдельберг, Германия) — русский живописец. Автор знаменитой исторической картины «Военный совет в Филях», запечатлевший один из важнейших моментов Отечественной войны 1812 года. </a:t>
            </a:r>
            <a:endParaRPr kumimoji="0" lang="en-US" sz="1200" b="0" i="0" u="none" strike="noStrike" cap="none" normalizeH="0" baseline="0" dirty="0" smtClean="0">
              <a:ln>
                <a:noFill/>
              </a:ln>
              <a:solidFill>
                <a:schemeClr val="bg1">
                  <a:lumMod val="95000"/>
                  <a:lumOff val="5000"/>
                </a:schemeClr>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 name="Двойная волна 19"/>
          <p:cNvSpPr/>
          <p:nvPr/>
        </p:nvSpPr>
        <p:spPr>
          <a:xfrm>
            <a:off x="533400" y="1371600"/>
            <a:ext cx="4572000" cy="858857"/>
          </a:xfrm>
          <a:prstGeom prst="doubleWave">
            <a:avLst/>
          </a:prstGeom>
        </p:spPr>
        <p:style>
          <a:lnRef idx="1">
            <a:schemeClr val="dk1"/>
          </a:lnRef>
          <a:fillRef idx="3">
            <a:schemeClr val="dk1"/>
          </a:fillRef>
          <a:effectRef idx="2">
            <a:schemeClr val="dk1"/>
          </a:effectRef>
          <a:fontRef idx="minor">
            <a:schemeClr val="lt1"/>
          </a:fontRef>
        </p:style>
        <p:txBody>
          <a:bodyPr>
            <a:spAutoFit/>
          </a:bodyPr>
          <a:lstStyle/>
          <a:p>
            <a:r>
              <a:rPr lang="ru-RU" dirty="0" smtClean="0"/>
              <a:t>В музее есть картина о битве под Смоленском.</a:t>
            </a:r>
            <a:endParaRPr lang="ru-RU" dirty="0"/>
          </a:p>
        </p:txBody>
      </p:sp>
      <p:sp>
        <p:nvSpPr>
          <p:cNvPr id="26" name="Нашивка 25">
            <a:hlinkClick r:id="rId17" action="ppaction://hlinksldjump"/>
          </p:cNvPr>
          <p:cNvSpPr/>
          <p:nvPr/>
        </p:nvSpPr>
        <p:spPr>
          <a:xfrm>
            <a:off x="8143900" y="2714620"/>
            <a:ext cx="642942" cy="1214446"/>
          </a:xfrm>
          <a:prstGeom prst="chevron">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ru-RU">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3">
                                            <p:bg/>
                                          </p:spTgt>
                                        </p:tgtEl>
                                        <p:attrNameLst>
                                          <p:attrName>style.visibility</p:attrName>
                                        </p:attrNameLst>
                                      </p:cBhvr>
                                      <p:to>
                                        <p:strVal val="visible"/>
                                      </p:to>
                                    </p:set>
                                    <p:animEffect transition="in" filter="blinds(horizontal)">
                                      <p:cBhvr>
                                        <p:cTn id="15" dur="500"/>
                                        <p:tgtEl>
                                          <p:spTgt spid="3">
                                            <p:bg/>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blinds(horizontal)">
                                      <p:cBhvr>
                                        <p:cTn id="18" dur="500"/>
                                        <p:tgtEl>
                                          <p:spTgt spid="3">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xit" presetSubtype="10" fill="hold" grpId="1" nodeType="clickEffect">
                                  <p:stCondLst>
                                    <p:cond delay="0"/>
                                  </p:stCondLst>
                                  <p:childTnLst>
                                    <p:animEffect transition="out" filter="blinds(horizontal)">
                                      <p:cBhvr>
                                        <p:cTn id="22" dur="500"/>
                                        <p:tgtEl>
                                          <p:spTgt spid="3">
                                            <p:txEl>
                                              <p:pRg st="0" end="0"/>
                                            </p:txEl>
                                          </p:spTgt>
                                        </p:tgtEl>
                                      </p:cBhvr>
                                    </p:animEffect>
                                    <p:set>
                                      <p:cBhvr>
                                        <p:cTn id="23" dur="1" fill="hold">
                                          <p:stCondLst>
                                            <p:cond delay="499"/>
                                          </p:stCondLst>
                                        </p:cTn>
                                        <p:tgtEl>
                                          <p:spTgt spid="3">
                                            <p:txEl>
                                              <p:pRg st="0" end="0"/>
                                            </p:txEl>
                                          </p:spTgt>
                                        </p:tgtEl>
                                        <p:attrNameLst>
                                          <p:attrName>style.visibility</p:attrName>
                                        </p:attrNameLst>
                                      </p:cBhvr>
                                      <p:to>
                                        <p:strVal val="hidden"/>
                                      </p:to>
                                    </p:set>
                                  </p:childTnLst>
                                </p:cTn>
                              </p:par>
                              <p:par>
                                <p:cTn id="24" presetID="3" presetClass="exit" presetSubtype="10" fill="hold" grpId="1" nodeType="withEffect">
                                  <p:stCondLst>
                                    <p:cond delay="0"/>
                                  </p:stCondLst>
                                  <p:childTnLst>
                                    <p:animEffect transition="out" filter="blinds(horizontal)">
                                      <p:cBhvr>
                                        <p:cTn id="25" dur="500"/>
                                        <p:tgtEl>
                                          <p:spTgt spid="3">
                                            <p:bg/>
                                          </p:spTgt>
                                        </p:tgtEl>
                                      </p:cBhvr>
                                    </p:animEffect>
                                    <p:set>
                                      <p:cBhvr>
                                        <p:cTn id="26" dur="1" fill="hold">
                                          <p:stCondLst>
                                            <p:cond delay="499"/>
                                          </p:stCondLst>
                                        </p:cTn>
                                        <p:tgtEl>
                                          <p:spTgt spid="3">
                                            <p:bg/>
                                          </p:spTgt>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3" presetClass="entr" presetSubtype="10" fill="hold" grpId="0" nodeType="clickEffect">
                                  <p:stCondLst>
                                    <p:cond delay="0"/>
                                  </p:stCondLst>
                                  <p:childTnLst>
                                    <p:set>
                                      <p:cBhvr>
                                        <p:cTn id="30" dur="1" fill="hold">
                                          <p:stCondLst>
                                            <p:cond delay="0"/>
                                          </p:stCondLst>
                                        </p:cTn>
                                        <p:tgtEl>
                                          <p:spTgt spid="19479"/>
                                        </p:tgtEl>
                                        <p:attrNameLst>
                                          <p:attrName>style.visibility</p:attrName>
                                        </p:attrNameLst>
                                      </p:cBhvr>
                                      <p:to>
                                        <p:strVal val="visible"/>
                                      </p:to>
                                    </p:set>
                                    <p:animEffect transition="in" filter="blinds(horizontal)">
                                      <p:cBhvr>
                                        <p:cTn id="31" dur="500"/>
                                        <p:tgtEl>
                                          <p:spTgt spid="19479"/>
                                        </p:tgtEl>
                                      </p:cBhvr>
                                    </p:animEffect>
                                  </p:childTnLst>
                                </p:cTn>
                              </p:par>
                            </p:childTnLst>
                          </p:cTn>
                        </p:par>
                      </p:childTnLst>
                    </p:cTn>
                  </p:par>
                  <p:par>
                    <p:cTn id="32" fill="hold">
                      <p:stCondLst>
                        <p:cond delay="indefinite"/>
                      </p:stCondLst>
                      <p:childTnLst>
                        <p:par>
                          <p:cTn id="33" fill="hold">
                            <p:stCondLst>
                              <p:cond delay="0"/>
                            </p:stCondLst>
                            <p:childTnLst>
                              <p:par>
                                <p:cTn id="34" presetID="3" presetClass="exit" presetSubtype="10" fill="hold" grpId="1" nodeType="clickEffect">
                                  <p:stCondLst>
                                    <p:cond delay="0"/>
                                  </p:stCondLst>
                                  <p:childTnLst>
                                    <p:animEffect transition="out" filter="blinds(horizontal)">
                                      <p:cBhvr>
                                        <p:cTn id="35" dur="500"/>
                                        <p:tgtEl>
                                          <p:spTgt spid="19479"/>
                                        </p:tgtEl>
                                      </p:cBhvr>
                                    </p:animEffect>
                                    <p:set>
                                      <p:cBhvr>
                                        <p:cTn id="36" dur="1" fill="hold">
                                          <p:stCondLst>
                                            <p:cond delay="499"/>
                                          </p:stCondLst>
                                        </p:cTn>
                                        <p:tgtEl>
                                          <p:spTgt spid="19479"/>
                                        </p:tgtEl>
                                        <p:attrNameLst>
                                          <p:attrName>style.visibility</p:attrName>
                                        </p:attrNameLst>
                                      </p:cBhvr>
                                      <p:to>
                                        <p:strVal val="hidden"/>
                                      </p:to>
                                    </p:set>
                                  </p:childTnLst>
                                </p:cTn>
                              </p:par>
                            </p:childTnLst>
                          </p:cTn>
                        </p:par>
                      </p:childTnLst>
                    </p:cTn>
                  </p:par>
                  <p:par>
                    <p:cTn id="37" fill="hold">
                      <p:stCondLst>
                        <p:cond delay="indefinite"/>
                      </p:stCondLst>
                      <p:childTnLst>
                        <p:par>
                          <p:cTn id="38" fill="hold">
                            <p:stCondLst>
                              <p:cond delay="0"/>
                            </p:stCondLst>
                            <p:childTnLst>
                              <p:par>
                                <p:cTn id="39" presetID="37" presetClass="entr" presetSubtype="0" fill="hold" nodeType="clickEffect">
                                  <p:stCondLst>
                                    <p:cond delay="0"/>
                                  </p:stCondLst>
                                  <p:childTnLst>
                                    <p:set>
                                      <p:cBhvr>
                                        <p:cTn id="40" dur="1" fill="hold">
                                          <p:stCondLst>
                                            <p:cond delay="0"/>
                                          </p:stCondLst>
                                        </p:cTn>
                                        <p:tgtEl>
                                          <p:spTgt spid="19480"/>
                                        </p:tgtEl>
                                        <p:attrNameLst>
                                          <p:attrName>style.visibility</p:attrName>
                                        </p:attrNameLst>
                                      </p:cBhvr>
                                      <p:to>
                                        <p:strVal val="visible"/>
                                      </p:to>
                                    </p:set>
                                    <p:animEffect transition="in" filter="fade">
                                      <p:cBhvr>
                                        <p:cTn id="41" dur="1000"/>
                                        <p:tgtEl>
                                          <p:spTgt spid="19480"/>
                                        </p:tgtEl>
                                      </p:cBhvr>
                                    </p:animEffect>
                                    <p:anim calcmode="lin" valueType="num">
                                      <p:cBhvr>
                                        <p:cTn id="42" dur="1000" fill="hold"/>
                                        <p:tgtEl>
                                          <p:spTgt spid="19480"/>
                                        </p:tgtEl>
                                        <p:attrNameLst>
                                          <p:attrName>ppt_x</p:attrName>
                                        </p:attrNameLst>
                                      </p:cBhvr>
                                      <p:tavLst>
                                        <p:tav tm="0">
                                          <p:val>
                                            <p:strVal val="#ppt_x"/>
                                          </p:val>
                                        </p:tav>
                                        <p:tav tm="100000">
                                          <p:val>
                                            <p:strVal val="#ppt_x"/>
                                          </p:val>
                                        </p:tav>
                                      </p:tavLst>
                                    </p:anim>
                                    <p:anim calcmode="lin" valueType="num">
                                      <p:cBhvr>
                                        <p:cTn id="43" dur="900" decel="100000" fill="hold"/>
                                        <p:tgtEl>
                                          <p:spTgt spid="19480"/>
                                        </p:tgtEl>
                                        <p:attrNameLst>
                                          <p:attrName>ppt_y</p:attrName>
                                        </p:attrNameLst>
                                      </p:cBhvr>
                                      <p:tavLst>
                                        <p:tav tm="0">
                                          <p:val>
                                            <p:strVal val="#ppt_y+1"/>
                                          </p:val>
                                        </p:tav>
                                        <p:tav tm="100000">
                                          <p:val>
                                            <p:strVal val="#ppt_y-.03"/>
                                          </p:val>
                                        </p:tav>
                                      </p:tavLst>
                                    </p:anim>
                                    <p:anim calcmode="lin" valueType="num">
                                      <p:cBhvr>
                                        <p:cTn id="44" dur="100" accel="100000" fill="hold">
                                          <p:stCondLst>
                                            <p:cond delay="900"/>
                                          </p:stCondLst>
                                        </p:cTn>
                                        <p:tgtEl>
                                          <p:spTgt spid="19480"/>
                                        </p:tgtEl>
                                        <p:attrNameLst>
                                          <p:attrName>ppt_y</p:attrName>
                                        </p:attrNameLst>
                                      </p:cBhvr>
                                      <p:tavLst>
                                        <p:tav tm="0">
                                          <p:val>
                                            <p:strVal val="#ppt_y-.03"/>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37" presetClass="entr" presetSubtype="0" fill="hold" nodeType="clickEffect">
                                  <p:stCondLst>
                                    <p:cond delay="0"/>
                                  </p:stCondLst>
                                  <p:childTnLst>
                                    <p:set>
                                      <p:cBhvr>
                                        <p:cTn id="48" dur="1" fill="hold">
                                          <p:stCondLst>
                                            <p:cond delay="0"/>
                                          </p:stCondLst>
                                        </p:cTn>
                                        <p:tgtEl>
                                          <p:spTgt spid="2051"/>
                                        </p:tgtEl>
                                        <p:attrNameLst>
                                          <p:attrName>style.visibility</p:attrName>
                                        </p:attrNameLst>
                                      </p:cBhvr>
                                      <p:to>
                                        <p:strVal val="visible"/>
                                      </p:to>
                                    </p:set>
                                    <p:animEffect transition="in" filter="fade">
                                      <p:cBhvr>
                                        <p:cTn id="49" dur="1000"/>
                                        <p:tgtEl>
                                          <p:spTgt spid="2051"/>
                                        </p:tgtEl>
                                      </p:cBhvr>
                                    </p:animEffect>
                                    <p:anim calcmode="lin" valueType="num">
                                      <p:cBhvr>
                                        <p:cTn id="50" dur="1000" fill="hold"/>
                                        <p:tgtEl>
                                          <p:spTgt spid="2051"/>
                                        </p:tgtEl>
                                        <p:attrNameLst>
                                          <p:attrName>ppt_x</p:attrName>
                                        </p:attrNameLst>
                                      </p:cBhvr>
                                      <p:tavLst>
                                        <p:tav tm="0">
                                          <p:val>
                                            <p:strVal val="#ppt_x"/>
                                          </p:val>
                                        </p:tav>
                                        <p:tav tm="100000">
                                          <p:val>
                                            <p:strVal val="#ppt_x"/>
                                          </p:val>
                                        </p:tav>
                                      </p:tavLst>
                                    </p:anim>
                                    <p:anim calcmode="lin" valueType="num">
                                      <p:cBhvr>
                                        <p:cTn id="51" dur="900" decel="100000" fill="hold"/>
                                        <p:tgtEl>
                                          <p:spTgt spid="2051"/>
                                        </p:tgtEl>
                                        <p:attrNameLst>
                                          <p:attrName>ppt_y</p:attrName>
                                        </p:attrNameLst>
                                      </p:cBhvr>
                                      <p:tavLst>
                                        <p:tav tm="0">
                                          <p:val>
                                            <p:strVal val="#ppt_y+1"/>
                                          </p:val>
                                        </p:tav>
                                        <p:tav tm="100000">
                                          <p:val>
                                            <p:strVal val="#ppt_y-.03"/>
                                          </p:val>
                                        </p:tav>
                                      </p:tavLst>
                                    </p:anim>
                                    <p:anim calcmode="lin" valueType="num">
                                      <p:cBhvr>
                                        <p:cTn id="52" dur="100" accel="100000" fill="hold">
                                          <p:stCondLst>
                                            <p:cond delay="900"/>
                                          </p:stCondLst>
                                        </p:cTn>
                                        <p:tgtEl>
                                          <p:spTgt spid="2051"/>
                                        </p:tgtEl>
                                        <p:attrNameLst>
                                          <p:attrName>ppt_y</p:attrName>
                                        </p:attrNameLst>
                                      </p:cBhvr>
                                      <p:tavLst>
                                        <p:tav tm="0">
                                          <p:val>
                                            <p:strVal val="#ppt_y-.03"/>
                                          </p:val>
                                        </p:tav>
                                        <p:tav tm="100000">
                                          <p:val>
                                            <p:strVal val="#ppt_y"/>
                                          </p:val>
                                        </p:tav>
                                      </p:tavLst>
                                    </p:anim>
                                  </p:childTnLst>
                                </p:cTn>
                              </p:par>
                              <p:par>
                                <p:cTn id="53" presetID="37" presetClass="entr" presetSubtype="0" fill="hold" grpId="0" nodeType="withEffect">
                                  <p:stCondLst>
                                    <p:cond delay="0"/>
                                  </p:stCondLst>
                                  <p:childTnLst>
                                    <p:set>
                                      <p:cBhvr>
                                        <p:cTn id="54" dur="1" fill="hold">
                                          <p:stCondLst>
                                            <p:cond delay="0"/>
                                          </p:stCondLst>
                                        </p:cTn>
                                        <p:tgtEl>
                                          <p:spTgt spid="2052"/>
                                        </p:tgtEl>
                                        <p:attrNameLst>
                                          <p:attrName>style.visibility</p:attrName>
                                        </p:attrNameLst>
                                      </p:cBhvr>
                                      <p:to>
                                        <p:strVal val="visible"/>
                                      </p:to>
                                    </p:set>
                                    <p:animEffect transition="in" filter="fade">
                                      <p:cBhvr>
                                        <p:cTn id="55" dur="1000"/>
                                        <p:tgtEl>
                                          <p:spTgt spid="2052"/>
                                        </p:tgtEl>
                                      </p:cBhvr>
                                    </p:animEffect>
                                    <p:anim calcmode="lin" valueType="num">
                                      <p:cBhvr>
                                        <p:cTn id="56" dur="1000" fill="hold"/>
                                        <p:tgtEl>
                                          <p:spTgt spid="2052"/>
                                        </p:tgtEl>
                                        <p:attrNameLst>
                                          <p:attrName>ppt_x</p:attrName>
                                        </p:attrNameLst>
                                      </p:cBhvr>
                                      <p:tavLst>
                                        <p:tav tm="0">
                                          <p:val>
                                            <p:strVal val="#ppt_x"/>
                                          </p:val>
                                        </p:tav>
                                        <p:tav tm="100000">
                                          <p:val>
                                            <p:strVal val="#ppt_x"/>
                                          </p:val>
                                        </p:tav>
                                      </p:tavLst>
                                    </p:anim>
                                    <p:anim calcmode="lin" valueType="num">
                                      <p:cBhvr>
                                        <p:cTn id="57" dur="900" decel="100000" fill="hold"/>
                                        <p:tgtEl>
                                          <p:spTgt spid="2052"/>
                                        </p:tgtEl>
                                        <p:attrNameLst>
                                          <p:attrName>ppt_y</p:attrName>
                                        </p:attrNameLst>
                                      </p:cBhvr>
                                      <p:tavLst>
                                        <p:tav tm="0">
                                          <p:val>
                                            <p:strVal val="#ppt_y+1"/>
                                          </p:val>
                                        </p:tav>
                                        <p:tav tm="100000">
                                          <p:val>
                                            <p:strVal val="#ppt_y-.03"/>
                                          </p:val>
                                        </p:tav>
                                      </p:tavLst>
                                    </p:anim>
                                    <p:anim calcmode="lin" valueType="num">
                                      <p:cBhvr>
                                        <p:cTn id="58" dur="100" accel="100000" fill="hold">
                                          <p:stCondLst>
                                            <p:cond delay="900"/>
                                          </p:stCondLst>
                                        </p:cTn>
                                        <p:tgtEl>
                                          <p:spTgt spid="2052"/>
                                        </p:tgtEl>
                                        <p:attrNameLst>
                                          <p:attrName>ppt_y</p:attrName>
                                        </p:attrNameLst>
                                      </p:cBhvr>
                                      <p:tavLst>
                                        <p:tav tm="0">
                                          <p:val>
                                            <p:strVal val="#ppt_y-.03"/>
                                          </p:val>
                                        </p:tav>
                                        <p:tav tm="100000">
                                          <p:val>
                                            <p:strVal val="#ppt_y"/>
                                          </p:val>
                                        </p:tav>
                                      </p:tavLst>
                                    </p:anim>
                                  </p:childTnLst>
                                </p:cTn>
                              </p:par>
                              <p:par>
                                <p:cTn id="59" presetID="37" presetClass="entr" presetSubtype="0" fill="hold" grpId="0" nodeType="withEffect">
                                  <p:stCondLst>
                                    <p:cond delay="0"/>
                                  </p:stCondLst>
                                  <p:childTnLst>
                                    <p:set>
                                      <p:cBhvr>
                                        <p:cTn id="60" dur="1" fill="hold">
                                          <p:stCondLst>
                                            <p:cond delay="0"/>
                                          </p:stCondLst>
                                        </p:cTn>
                                        <p:tgtEl>
                                          <p:spTgt spid="2049"/>
                                        </p:tgtEl>
                                        <p:attrNameLst>
                                          <p:attrName>style.visibility</p:attrName>
                                        </p:attrNameLst>
                                      </p:cBhvr>
                                      <p:to>
                                        <p:strVal val="visible"/>
                                      </p:to>
                                    </p:set>
                                    <p:animEffect transition="in" filter="fade">
                                      <p:cBhvr>
                                        <p:cTn id="61" dur="1000"/>
                                        <p:tgtEl>
                                          <p:spTgt spid="2049"/>
                                        </p:tgtEl>
                                      </p:cBhvr>
                                    </p:animEffect>
                                    <p:anim calcmode="lin" valueType="num">
                                      <p:cBhvr>
                                        <p:cTn id="62" dur="1000" fill="hold"/>
                                        <p:tgtEl>
                                          <p:spTgt spid="2049"/>
                                        </p:tgtEl>
                                        <p:attrNameLst>
                                          <p:attrName>ppt_x</p:attrName>
                                        </p:attrNameLst>
                                      </p:cBhvr>
                                      <p:tavLst>
                                        <p:tav tm="0">
                                          <p:val>
                                            <p:strVal val="#ppt_x"/>
                                          </p:val>
                                        </p:tav>
                                        <p:tav tm="100000">
                                          <p:val>
                                            <p:strVal val="#ppt_x"/>
                                          </p:val>
                                        </p:tav>
                                      </p:tavLst>
                                    </p:anim>
                                    <p:anim calcmode="lin" valueType="num">
                                      <p:cBhvr>
                                        <p:cTn id="63" dur="900" decel="100000" fill="hold"/>
                                        <p:tgtEl>
                                          <p:spTgt spid="2049"/>
                                        </p:tgtEl>
                                        <p:attrNameLst>
                                          <p:attrName>ppt_y</p:attrName>
                                        </p:attrNameLst>
                                      </p:cBhvr>
                                      <p:tavLst>
                                        <p:tav tm="0">
                                          <p:val>
                                            <p:strVal val="#ppt_y+1"/>
                                          </p:val>
                                        </p:tav>
                                        <p:tav tm="100000">
                                          <p:val>
                                            <p:strVal val="#ppt_y-.03"/>
                                          </p:val>
                                        </p:tav>
                                      </p:tavLst>
                                    </p:anim>
                                    <p:anim calcmode="lin" valueType="num">
                                      <p:cBhvr>
                                        <p:cTn id="64" dur="100" accel="100000" fill="hold">
                                          <p:stCondLst>
                                            <p:cond delay="900"/>
                                          </p:stCondLst>
                                        </p:cTn>
                                        <p:tgtEl>
                                          <p:spTgt spid="2049"/>
                                        </p:tgtEl>
                                        <p:attrNameLst>
                                          <p:attrName>ppt_y</p:attrName>
                                        </p:attrNameLst>
                                      </p:cBhvr>
                                      <p:tavLst>
                                        <p:tav tm="0">
                                          <p:val>
                                            <p:strVal val="#ppt_y-.03"/>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37" presetClass="exit" presetSubtype="0" fill="hold" nodeType="clickEffect">
                                  <p:stCondLst>
                                    <p:cond delay="0"/>
                                  </p:stCondLst>
                                  <p:childTnLst>
                                    <p:animEffect transition="out" filter="fade">
                                      <p:cBhvr>
                                        <p:cTn id="68" dur="1000"/>
                                        <p:tgtEl>
                                          <p:spTgt spid="2051"/>
                                        </p:tgtEl>
                                      </p:cBhvr>
                                    </p:animEffect>
                                    <p:anim calcmode="lin" valueType="num">
                                      <p:cBhvr>
                                        <p:cTn id="69" dur="1000"/>
                                        <p:tgtEl>
                                          <p:spTgt spid="2051"/>
                                        </p:tgtEl>
                                        <p:attrNameLst>
                                          <p:attrName>ppt_x</p:attrName>
                                        </p:attrNameLst>
                                      </p:cBhvr>
                                      <p:tavLst>
                                        <p:tav tm="0">
                                          <p:val>
                                            <p:strVal val="ppt_x"/>
                                          </p:val>
                                        </p:tav>
                                        <p:tav tm="100000">
                                          <p:val>
                                            <p:strVal val="ppt_x"/>
                                          </p:val>
                                        </p:tav>
                                      </p:tavLst>
                                    </p:anim>
                                    <p:anim calcmode="lin" valueType="num">
                                      <p:cBhvr>
                                        <p:cTn id="70" dur="100" decel="100000"/>
                                        <p:tgtEl>
                                          <p:spTgt spid="2051"/>
                                        </p:tgtEl>
                                        <p:attrNameLst>
                                          <p:attrName>ppt_y</p:attrName>
                                        </p:attrNameLst>
                                      </p:cBhvr>
                                      <p:tavLst>
                                        <p:tav tm="0">
                                          <p:val>
                                            <p:strVal val="ppt_y"/>
                                          </p:val>
                                        </p:tav>
                                        <p:tav tm="100000">
                                          <p:val>
                                            <p:strVal val="ppt_y-.03"/>
                                          </p:val>
                                        </p:tav>
                                      </p:tavLst>
                                    </p:anim>
                                    <p:anim calcmode="lin" valueType="num">
                                      <p:cBhvr>
                                        <p:cTn id="71" dur="900" accel="100000">
                                          <p:stCondLst>
                                            <p:cond delay="100"/>
                                          </p:stCondLst>
                                        </p:cTn>
                                        <p:tgtEl>
                                          <p:spTgt spid="2051"/>
                                        </p:tgtEl>
                                        <p:attrNameLst>
                                          <p:attrName>ppt_y</p:attrName>
                                        </p:attrNameLst>
                                      </p:cBhvr>
                                      <p:tavLst>
                                        <p:tav tm="0">
                                          <p:val>
                                            <p:strVal val="ppt_y"/>
                                          </p:val>
                                        </p:tav>
                                        <p:tav tm="100000">
                                          <p:val>
                                            <p:strVal val="ppt_y+1"/>
                                          </p:val>
                                        </p:tav>
                                      </p:tavLst>
                                    </p:anim>
                                    <p:set>
                                      <p:cBhvr>
                                        <p:cTn id="72" dur="1" fill="hold">
                                          <p:stCondLst>
                                            <p:cond delay="999"/>
                                          </p:stCondLst>
                                        </p:cTn>
                                        <p:tgtEl>
                                          <p:spTgt spid="2051"/>
                                        </p:tgtEl>
                                        <p:attrNameLst>
                                          <p:attrName>style.visibility</p:attrName>
                                        </p:attrNameLst>
                                      </p:cBhvr>
                                      <p:to>
                                        <p:strVal val="hidden"/>
                                      </p:to>
                                    </p:set>
                                  </p:childTnLst>
                                </p:cTn>
                              </p:par>
                              <p:par>
                                <p:cTn id="73" presetID="37" presetClass="exit" presetSubtype="0" fill="hold" grpId="1" nodeType="withEffect">
                                  <p:stCondLst>
                                    <p:cond delay="0"/>
                                  </p:stCondLst>
                                  <p:childTnLst>
                                    <p:animEffect transition="out" filter="fade">
                                      <p:cBhvr>
                                        <p:cTn id="74" dur="1000"/>
                                        <p:tgtEl>
                                          <p:spTgt spid="2052"/>
                                        </p:tgtEl>
                                      </p:cBhvr>
                                    </p:animEffect>
                                    <p:anim calcmode="lin" valueType="num">
                                      <p:cBhvr>
                                        <p:cTn id="75" dur="1000"/>
                                        <p:tgtEl>
                                          <p:spTgt spid="2052"/>
                                        </p:tgtEl>
                                        <p:attrNameLst>
                                          <p:attrName>ppt_x</p:attrName>
                                        </p:attrNameLst>
                                      </p:cBhvr>
                                      <p:tavLst>
                                        <p:tav tm="0">
                                          <p:val>
                                            <p:strVal val="ppt_x"/>
                                          </p:val>
                                        </p:tav>
                                        <p:tav tm="100000">
                                          <p:val>
                                            <p:strVal val="ppt_x"/>
                                          </p:val>
                                        </p:tav>
                                      </p:tavLst>
                                    </p:anim>
                                    <p:anim calcmode="lin" valueType="num">
                                      <p:cBhvr>
                                        <p:cTn id="76" dur="100" decel="100000"/>
                                        <p:tgtEl>
                                          <p:spTgt spid="2052"/>
                                        </p:tgtEl>
                                        <p:attrNameLst>
                                          <p:attrName>ppt_y</p:attrName>
                                        </p:attrNameLst>
                                      </p:cBhvr>
                                      <p:tavLst>
                                        <p:tav tm="0">
                                          <p:val>
                                            <p:strVal val="ppt_y"/>
                                          </p:val>
                                        </p:tav>
                                        <p:tav tm="100000">
                                          <p:val>
                                            <p:strVal val="ppt_y-.03"/>
                                          </p:val>
                                        </p:tav>
                                      </p:tavLst>
                                    </p:anim>
                                    <p:anim calcmode="lin" valueType="num">
                                      <p:cBhvr>
                                        <p:cTn id="77" dur="900" accel="100000">
                                          <p:stCondLst>
                                            <p:cond delay="100"/>
                                          </p:stCondLst>
                                        </p:cTn>
                                        <p:tgtEl>
                                          <p:spTgt spid="2052"/>
                                        </p:tgtEl>
                                        <p:attrNameLst>
                                          <p:attrName>ppt_y</p:attrName>
                                        </p:attrNameLst>
                                      </p:cBhvr>
                                      <p:tavLst>
                                        <p:tav tm="0">
                                          <p:val>
                                            <p:strVal val="ppt_y"/>
                                          </p:val>
                                        </p:tav>
                                        <p:tav tm="100000">
                                          <p:val>
                                            <p:strVal val="ppt_y+1"/>
                                          </p:val>
                                        </p:tav>
                                      </p:tavLst>
                                    </p:anim>
                                    <p:set>
                                      <p:cBhvr>
                                        <p:cTn id="78" dur="1" fill="hold">
                                          <p:stCondLst>
                                            <p:cond delay="999"/>
                                          </p:stCondLst>
                                        </p:cTn>
                                        <p:tgtEl>
                                          <p:spTgt spid="2052"/>
                                        </p:tgtEl>
                                        <p:attrNameLst>
                                          <p:attrName>style.visibility</p:attrName>
                                        </p:attrNameLst>
                                      </p:cBhvr>
                                      <p:to>
                                        <p:strVal val="hidden"/>
                                      </p:to>
                                    </p:set>
                                  </p:childTnLst>
                                </p:cTn>
                              </p:par>
                              <p:par>
                                <p:cTn id="79" presetID="37" presetClass="exit" presetSubtype="0" fill="hold" grpId="1" nodeType="withEffect">
                                  <p:stCondLst>
                                    <p:cond delay="0"/>
                                  </p:stCondLst>
                                  <p:childTnLst>
                                    <p:animEffect transition="out" filter="fade">
                                      <p:cBhvr>
                                        <p:cTn id="80" dur="1000"/>
                                        <p:tgtEl>
                                          <p:spTgt spid="2049"/>
                                        </p:tgtEl>
                                      </p:cBhvr>
                                    </p:animEffect>
                                    <p:anim calcmode="lin" valueType="num">
                                      <p:cBhvr>
                                        <p:cTn id="81" dur="1000"/>
                                        <p:tgtEl>
                                          <p:spTgt spid="2049"/>
                                        </p:tgtEl>
                                        <p:attrNameLst>
                                          <p:attrName>ppt_x</p:attrName>
                                        </p:attrNameLst>
                                      </p:cBhvr>
                                      <p:tavLst>
                                        <p:tav tm="0">
                                          <p:val>
                                            <p:strVal val="ppt_x"/>
                                          </p:val>
                                        </p:tav>
                                        <p:tav tm="100000">
                                          <p:val>
                                            <p:strVal val="ppt_x"/>
                                          </p:val>
                                        </p:tav>
                                      </p:tavLst>
                                    </p:anim>
                                    <p:anim calcmode="lin" valueType="num">
                                      <p:cBhvr>
                                        <p:cTn id="82" dur="100" decel="100000"/>
                                        <p:tgtEl>
                                          <p:spTgt spid="2049"/>
                                        </p:tgtEl>
                                        <p:attrNameLst>
                                          <p:attrName>ppt_y</p:attrName>
                                        </p:attrNameLst>
                                      </p:cBhvr>
                                      <p:tavLst>
                                        <p:tav tm="0">
                                          <p:val>
                                            <p:strVal val="ppt_y"/>
                                          </p:val>
                                        </p:tav>
                                        <p:tav tm="100000">
                                          <p:val>
                                            <p:strVal val="ppt_y-.03"/>
                                          </p:val>
                                        </p:tav>
                                      </p:tavLst>
                                    </p:anim>
                                    <p:anim calcmode="lin" valueType="num">
                                      <p:cBhvr>
                                        <p:cTn id="83" dur="900" accel="100000">
                                          <p:stCondLst>
                                            <p:cond delay="100"/>
                                          </p:stCondLst>
                                        </p:cTn>
                                        <p:tgtEl>
                                          <p:spTgt spid="2049"/>
                                        </p:tgtEl>
                                        <p:attrNameLst>
                                          <p:attrName>ppt_y</p:attrName>
                                        </p:attrNameLst>
                                      </p:cBhvr>
                                      <p:tavLst>
                                        <p:tav tm="0">
                                          <p:val>
                                            <p:strVal val="ppt_y"/>
                                          </p:val>
                                        </p:tav>
                                        <p:tav tm="100000">
                                          <p:val>
                                            <p:strVal val="ppt_y+1"/>
                                          </p:val>
                                        </p:tav>
                                      </p:tavLst>
                                    </p:anim>
                                    <p:set>
                                      <p:cBhvr>
                                        <p:cTn id="84" dur="1" fill="hold">
                                          <p:stCondLst>
                                            <p:cond delay="999"/>
                                          </p:stCondLst>
                                        </p:cTn>
                                        <p:tgtEl>
                                          <p:spTgt spid="2049"/>
                                        </p:tgtEl>
                                        <p:attrNameLst>
                                          <p:attrName>style.visibility</p:attrName>
                                        </p:attrNameLst>
                                      </p:cBhvr>
                                      <p:to>
                                        <p:strVal val="hidden"/>
                                      </p:to>
                                    </p:set>
                                  </p:childTnLst>
                                </p:cTn>
                              </p:par>
                            </p:childTnLst>
                          </p:cTn>
                        </p:par>
                      </p:childTnLst>
                    </p:cTn>
                  </p:par>
                  <p:par>
                    <p:cTn id="85" fill="hold">
                      <p:stCondLst>
                        <p:cond delay="indefinite"/>
                      </p:stCondLst>
                      <p:childTnLst>
                        <p:par>
                          <p:cTn id="86" fill="hold">
                            <p:stCondLst>
                              <p:cond delay="0"/>
                            </p:stCondLst>
                            <p:childTnLst>
                              <p:par>
                                <p:cTn id="87" presetID="37" presetClass="exit" presetSubtype="0" fill="hold" nodeType="clickEffect">
                                  <p:stCondLst>
                                    <p:cond delay="0"/>
                                  </p:stCondLst>
                                  <p:childTnLst>
                                    <p:animEffect transition="out" filter="fade">
                                      <p:cBhvr>
                                        <p:cTn id="88" dur="1000"/>
                                        <p:tgtEl>
                                          <p:spTgt spid="19480"/>
                                        </p:tgtEl>
                                      </p:cBhvr>
                                    </p:animEffect>
                                    <p:anim calcmode="lin" valueType="num">
                                      <p:cBhvr>
                                        <p:cTn id="89" dur="1000"/>
                                        <p:tgtEl>
                                          <p:spTgt spid="19480"/>
                                        </p:tgtEl>
                                        <p:attrNameLst>
                                          <p:attrName>ppt_x</p:attrName>
                                        </p:attrNameLst>
                                      </p:cBhvr>
                                      <p:tavLst>
                                        <p:tav tm="0">
                                          <p:val>
                                            <p:strVal val="ppt_x"/>
                                          </p:val>
                                        </p:tav>
                                        <p:tav tm="100000">
                                          <p:val>
                                            <p:strVal val="ppt_x"/>
                                          </p:val>
                                        </p:tav>
                                      </p:tavLst>
                                    </p:anim>
                                    <p:anim calcmode="lin" valueType="num">
                                      <p:cBhvr>
                                        <p:cTn id="90" dur="100" decel="100000"/>
                                        <p:tgtEl>
                                          <p:spTgt spid="19480"/>
                                        </p:tgtEl>
                                        <p:attrNameLst>
                                          <p:attrName>ppt_y</p:attrName>
                                        </p:attrNameLst>
                                      </p:cBhvr>
                                      <p:tavLst>
                                        <p:tav tm="0">
                                          <p:val>
                                            <p:strVal val="ppt_y"/>
                                          </p:val>
                                        </p:tav>
                                        <p:tav tm="100000">
                                          <p:val>
                                            <p:strVal val="ppt_y-.03"/>
                                          </p:val>
                                        </p:tav>
                                      </p:tavLst>
                                    </p:anim>
                                    <p:anim calcmode="lin" valueType="num">
                                      <p:cBhvr>
                                        <p:cTn id="91" dur="900" accel="100000">
                                          <p:stCondLst>
                                            <p:cond delay="100"/>
                                          </p:stCondLst>
                                        </p:cTn>
                                        <p:tgtEl>
                                          <p:spTgt spid="19480"/>
                                        </p:tgtEl>
                                        <p:attrNameLst>
                                          <p:attrName>ppt_y</p:attrName>
                                        </p:attrNameLst>
                                      </p:cBhvr>
                                      <p:tavLst>
                                        <p:tav tm="0">
                                          <p:val>
                                            <p:strVal val="ppt_y"/>
                                          </p:val>
                                        </p:tav>
                                        <p:tav tm="100000">
                                          <p:val>
                                            <p:strVal val="ppt_y+1"/>
                                          </p:val>
                                        </p:tav>
                                      </p:tavLst>
                                    </p:anim>
                                    <p:set>
                                      <p:cBhvr>
                                        <p:cTn id="92" dur="1" fill="hold">
                                          <p:stCondLst>
                                            <p:cond delay="999"/>
                                          </p:stCondLst>
                                        </p:cTn>
                                        <p:tgtEl>
                                          <p:spTgt spid="19480"/>
                                        </p:tgtEl>
                                        <p:attrNameLst>
                                          <p:attrName>style.visibility</p:attrName>
                                        </p:attrNameLst>
                                      </p:cBhvr>
                                      <p:to>
                                        <p:strVal val="hidden"/>
                                      </p:to>
                                    </p:set>
                                  </p:childTnLst>
                                </p:cTn>
                              </p:par>
                            </p:childTnLst>
                          </p:cTn>
                        </p:par>
                      </p:childTnLst>
                    </p:cTn>
                  </p:par>
                  <p:par>
                    <p:cTn id="93" fill="hold">
                      <p:stCondLst>
                        <p:cond delay="indefinite"/>
                      </p:stCondLst>
                      <p:childTnLst>
                        <p:par>
                          <p:cTn id="94" fill="hold">
                            <p:stCondLst>
                              <p:cond delay="0"/>
                            </p:stCondLst>
                            <p:childTnLst>
                              <p:par>
                                <p:cTn id="95" presetID="37" presetClass="entr" presetSubtype="0" fill="hold" grpId="0" nodeType="clickEffect">
                                  <p:stCondLst>
                                    <p:cond delay="0"/>
                                  </p:stCondLst>
                                  <p:childTnLst>
                                    <p:set>
                                      <p:cBhvr>
                                        <p:cTn id="96" dur="1" fill="hold">
                                          <p:stCondLst>
                                            <p:cond delay="0"/>
                                          </p:stCondLst>
                                        </p:cTn>
                                        <p:tgtEl>
                                          <p:spTgt spid="20"/>
                                        </p:tgtEl>
                                        <p:attrNameLst>
                                          <p:attrName>style.visibility</p:attrName>
                                        </p:attrNameLst>
                                      </p:cBhvr>
                                      <p:to>
                                        <p:strVal val="visible"/>
                                      </p:to>
                                    </p:set>
                                    <p:animEffect transition="in" filter="fade">
                                      <p:cBhvr>
                                        <p:cTn id="97" dur="1000"/>
                                        <p:tgtEl>
                                          <p:spTgt spid="20"/>
                                        </p:tgtEl>
                                      </p:cBhvr>
                                    </p:animEffect>
                                    <p:anim calcmode="lin" valueType="num">
                                      <p:cBhvr>
                                        <p:cTn id="98" dur="1000" fill="hold"/>
                                        <p:tgtEl>
                                          <p:spTgt spid="20"/>
                                        </p:tgtEl>
                                        <p:attrNameLst>
                                          <p:attrName>ppt_x</p:attrName>
                                        </p:attrNameLst>
                                      </p:cBhvr>
                                      <p:tavLst>
                                        <p:tav tm="0">
                                          <p:val>
                                            <p:strVal val="#ppt_x"/>
                                          </p:val>
                                        </p:tav>
                                        <p:tav tm="100000">
                                          <p:val>
                                            <p:strVal val="#ppt_x"/>
                                          </p:val>
                                        </p:tav>
                                      </p:tavLst>
                                    </p:anim>
                                    <p:anim calcmode="lin" valueType="num">
                                      <p:cBhvr>
                                        <p:cTn id="99" dur="900" decel="100000" fill="hold"/>
                                        <p:tgtEl>
                                          <p:spTgt spid="20"/>
                                        </p:tgtEl>
                                        <p:attrNameLst>
                                          <p:attrName>ppt_y</p:attrName>
                                        </p:attrNameLst>
                                      </p:cBhvr>
                                      <p:tavLst>
                                        <p:tav tm="0">
                                          <p:val>
                                            <p:strVal val="#ppt_y+1"/>
                                          </p:val>
                                        </p:tav>
                                        <p:tav tm="100000">
                                          <p:val>
                                            <p:strVal val="#ppt_y-.03"/>
                                          </p:val>
                                        </p:tav>
                                      </p:tavLst>
                                    </p:anim>
                                    <p:anim calcmode="lin" valueType="num">
                                      <p:cBhvr>
                                        <p:cTn id="100"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par>
                                <p:cTn id="101" presetID="47" presetClass="entr" presetSubtype="0" fill="hold" nodeType="withEffect">
                                  <p:stCondLst>
                                    <p:cond delay="0"/>
                                  </p:stCondLst>
                                  <p:childTnLst>
                                    <p:set>
                                      <p:cBhvr>
                                        <p:cTn id="102" dur="1" fill="hold">
                                          <p:stCondLst>
                                            <p:cond delay="0"/>
                                          </p:stCondLst>
                                        </p:cTn>
                                        <p:tgtEl>
                                          <p:spTgt spid="19482"/>
                                        </p:tgtEl>
                                        <p:attrNameLst>
                                          <p:attrName>style.visibility</p:attrName>
                                        </p:attrNameLst>
                                      </p:cBhvr>
                                      <p:to>
                                        <p:strVal val="visible"/>
                                      </p:to>
                                    </p:set>
                                    <p:animEffect transition="in" filter="fade">
                                      <p:cBhvr>
                                        <p:cTn id="103" dur="1000"/>
                                        <p:tgtEl>
                                          <p:spTgt spid="19482"/>
                                        </p:tgtEl>
                                      </p:cBhvr>
                                    </p:animEffect>
                                    <p:anim calcmode="lin" valueType="num">
                                      <p:cBhvr>
                                        <p:cTn id="104" dur="1000" fill="hold"/>
                                        <p:tgtEl>
                                          <p:spTgt spid="19482"/>
                                        </p:tgtEl>
                                        <p:attrNameLst>
                                          <p:attrName>ppt_x</p:attrName>
                                        </p:attrNameLst>
                                      </p:cBhvr>
                                      <p:tavLst>
                                        <p:tav tm="0">
                                          <p:val>
                                            <p:strVal val="#ppt_x"/>
                                          </p:val>
                                        </p:tav>
                                        <p:tav tm="100000">
                                          <p:val>
                                            <p:strVal val="#ppt_x"/>
                                          </p:val>
                                        </p:tav>
                                      </p:tavLst>
                                    </p:anim>
                                    <p:anim calcmode="lin" valueType="num">
                                      <p:cBhvr>
                                        <p:cTn id="105" dur="1000" fill="hold"/>
                                        <p:tgtEl>
                                          <p:spTgt spid="19482"/>
                                        </p:tgtEl>
                                        <p:attrNameLst>
                                          <p:attrName>ppt_y</p:attrName>
                                        </p:attrNameLst>
                                      </p:cBhvr>
                                      <p:tavLst>
                                        <p:tav tm="0">
                                          <p:val>
                                            <p:strVal val="#ppt_y-.1"/>
                                          </p:val>
                                        </p:tav>
                                        <p:tav tm="100000">
                                          <p:val>
                                            <p:strVal val="#ppt_y"/>
                                          </p:val>
                                        </p:tav>
                                      </p:tavLst>
                                    </p:anim>
                                  </p:childTnLst>
                                </p:cTn>
                              </p:par>
                              <p:par>
                                <p:cTn id="106" presetID="37" presetClass="entr" presetSubtype="0" fill="hold" grpId="0" nodeType="withEffect">
                                  <p:stCondLst>
                                    <p:cond delay="0"/>
                                  </p:stCondLst>
                                  <p:childTnLst>
                                    <p:set>
                                      <p:cBhvr>
                                        <p:cTn id="107" dur="1" fill="hold">
                                          <p:stCondLst>
                                            <p:cond delay="0"/>
                                          </p:stCondLst>
                                        </p:cTn>
                                        <p:tgtEl>
                                          <p:spTgt spid="25"/>
                                        </p:tgtEl>
                                        <p:attrNameLst>
                                          <p:attrName>style.visibility</p:attrName>
                                        </p:attrNameLst>
                                      </p:cBhvr>
                                      <p:to>
                                        <p:strVal val="visible"/>
                                      </p:to>
                                    </p:set>
                                    <p:animEffect transition="in" filter="fade">
                                      <p:cBhvr>
                                        <p:cTn id="108" dur="1000"/>
                                        <p:tgtEl>
                                          <p:spTgt spid="25"/>
                                        </p:tgtEl>
                                      </p:cBhvr>
                                    </p:animEffect>
                                    <p:anim calcmode="lin" valueType="num">
                                      <p:cBhvr>
                                        <p:cTn id="109" dur="1000" fill="hold"/>
                                        <p:tgtEl>
                                          <p:spTgt spid="25"/>
                                        </p:tgtEl>
                                        <p:attrNameLst>
                                          <p:attrName>ppt_x</p:attrName>
                                        </p:attrNameLst>
                                      </p:cBhvr>
                                      <p:tavLst>
                                        <p:tav tm="0">
                                          <p:val>
                                            <p:strVal val="#ppt_x"/>
                                          </p:val>
                                        </p:tav>
                                        <p:tav tm="100000">
                                          <p:val>
                                            <p:strVal val="#ppt_x"/>
                                          </p:val>
                                        </p:tav>
                                      </p:tavLst>
                                    </p:anim>
                                    <p:anim calcmode="lin" valueType="num">
                                      <p:cBhvr>
                                        <p:cTn id="110" dur="900" decel="100000" fill="hold"/>
                                        <p:tgtEl>
                                          <p:spTgt spid="25"/>
                                        </p:tgtEl>
                                        <p:attrNameLst>
                                          <p:attrName>ppt_y</p:attrName>
                                        </p:attrNameLst>
                                      </p:cBhvr>
                                      <p:tavLst>
                                        <p:tav tm="0">
                                          <p:val>
                                            <p:strVal val="#ppt_y+1"/>
                                          </p:val>
                                        </p:tav>
                                        <p:tav tm="100000">
                                          <p:val>
                                            <p:strVal val="#ppt_y-.03"/>
                                          </p:val>
                                        </p:tav>
                                      </p:tavLst>
                                    </p:anim>
                                    <p:anim calcmode="lin" valueType="num">
                                      <p:cBhvr>
                                        <p:cTn id="111"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childTnLst>
                          </p:cTn>
                        </p:par>
                      </p:childTnLst>
                    </p:cTn>
                  </p:par>
                  <p:par>
                    <p:cTn id="112" fill="hold">
                      <p:stCondLst>
                        <p:cond delay="indefinite"/>
                      </p:stCondLst>
                      <p:childTnLst>
                        <p:par>
                          <p:cTn id="113" fill="hold">
                            <p:stCondLst>
                              <p:cond delay="0"/>
                            </p:stCondLst>
                            <p:childTnLst>
                              <p:par>
                                <p:cTn id="114" presetID="37" presetClass="exit" presetSubtype="0" fill="hold" grpId="1" nodeType="clickEffect">
                                  <p:stCondLst>
                                    <p:cond delay="0"/>
                                  </p:stCondLst>
                                  <p:childTnLst>
                                    <p:animEffect transition="out" filter="fade">
                                      <p:cBhvr>
                                        <p:cTn id="115" dur="1000"/>
                                        <p:tgtEl>
                                          <p:spTgt spid="20"/>
                                        </p:tgtEl>
                                      </p:cBhvr>
                                    </p:animEffect>
                                    <p:anim calcmode="lin" valueType="num">
                                      <p:cBhvr>
                                        <p:cTn id="116" dur="1000"/>
                                        <p:tgtEl>
                                          <p:spTgt spid="20"/>
                                        </p:tgtEl>
                                        <p:attrNameLst>
                                          <p:attrName>ppt_x</p:attrName>
                                        </p:attrNameLst>
                                      </p:cBhvr>
                                      <p:tavLst>
                                        <p:tav tm="0">
                                          <p:val>
                                            <p:strVal val="ppt_x"/>
                                          </p:val>
                                        </p:tav>
                                        <p:tav tm="100000">
                                          <p:val>
                                            <p:strVal val="ppt_x"/>
                                          </p:val>
                                        </p:tav>
                                      </p:tavLst>
                                    </p:anim>
                                    <p:anim calcmode="lin" valueType="num">
                                      <p:cBhvr>
                                        <p:cTn id="117" dur="100" decel="100000"/>
                                        <p:tgtEl>
                                          <p:spTgt spid="20"/>
                                        </p:tgtEl>
                                        <p:attrNameLst>
                                          <p:attrName>ppt_y</p:attrName>
                                        </p:attrNameLst>
                                      </p:cBhvr>
                                      <p:tavLst>
                                        <p:tav tm="0">
                                          <p:val>
                                            <p:strVal val="ppt_y"/>
                                          </p:val>
                                        </p:tav>
                                        <p:tav tm="100000">
                                          <p:val>
                                            <p:strVal val="ppt_y-.03"/>
                                          </p:val>
                                        </p:tav>
                                      </p:tavLst>
                                    </p:anim>
                                    <p:anim calcmode="lin" valueType="num">
                                      <p:cBhvr>
                                        <p:cTn id="118" dur="900" accel="100000">
                                          <p:stCondLst>
                                            <p:cond delay="100"/>
                                          </p:stCondLst>
                                        </p:cTn>
                                        <p:tgtEl>
                                          <p:spTgt spid="20"/>
                                        </p:tgtEl>
                                        <p:attrNameLst>
                                          <p:attrName>ppt_y</p:attrName>
                                        </p:attrNameLst>
                                      </p:cBhvr>
                                      <p:tavLst>
                                        <p:tav tm="0">
                                          <p:val>
                                            <p:strVal val="ppt_y"/>
                                          </p:val>
                                        </p:tav>
                                        <p:tav tm="100000">
                                          <p:val>
                                            <p:strVal val="ppt_y+1"/>
                                          </p:val>
                                        </p:tav>
                                      </p:tavLst>
                                    </p:anim>
                                    <p:set>
                                      <p:cBhvr>
                                        <p:cTn id="119" dur="1" fill="hold">
                                          <p:stCondLst>
                                            <p:cond delay="999"/>
                                          </p:stCondLst>
                                        </p:cTn>
                                        <p:tgtEl>
                                          <p:spTgt spid="20"/>
                                        </p:tgtEl>
                                        <p:attrNameLst>
                                          <p:attrName>style.visibility</p:attrName>
                                        </p:attrNameLst>
                                      </p:cBhvr>
                                      <p:to>
                                        <p:strVal val="hidden"/>
                                      </p:to>
                                    </p:set>
                                  </p:childTnLst>
                                </p:cTn>
                              </p:par>
                              <p:par>
                                <p:cTn id="120" presetID="37" presetClass="exit" presetSubtype="0" fill="hold" grpId="1" nodeType="withEffect">
                                  <p:stCondLst>
                                    <p:cond delay="0"/>
                                  </p:stCondLst>
                                  <p:childTnLst>
                                    <p:animEffect transition="out" filter="fade">
                                      <p:cBhvr>
                                        <p:cTn id="121" dur="1000"/>
                                        <p:tgtEl>
                                          <p:spTgt spid="25"/>
                                        </p:tgtEl>
                                      </p:cBhvr>
                                    </p:animEffect>
                                    <p:anim calcmode="lin" valueType="num">
                                      <p:cBhvr>
                                        <p:cTn id="122" dur="1000"/>
                                        <p:tgtEl>
                                          <p:spTgt spid="25"/>
                                        </p:tgtEl>
                                        <p:attrNameLst>
                                          <p:attrName>ppt_x</p:attrName>
                                        </p:attrNameLst>
                                      </p:cBhvr>
                                      <p:tavLst>
                                        <p:tav tm="0">
                                          <p:val>
                                            <p:strVal val="ppt_x"/>
                                          </p:val>
                                        </p:tav>
                                        <p:tav tm="100000">
                                          <p:val>
                                            <p:strVal val="ppt_x"/>
                                          </p:val>
                                        </p:tav>
                                      </p:tavLst>
                                    </p:anim>
                                    <p:anim calcmode="lin" valueType="num">
                                      <p:cBhvr>
                                        <p:cTn id="123" dur="100" decel="100000"/>
                                        <p:tgtEl>
                                          <p:spTgt spid="25"/>
                                        </p:tgtEl>
                                        <p:attrNameLst>
                                          <p:attrName>ppt_y</p:attrName>
                                        </p:attrNameLst>
                                      </p:cBhvr>
                                      <p:tavLst>
                                        <p:tav tm="0">
                                          <p:val>
                                            <p:strVal val="ppt_y"/>
                                          </p:val>
                                        </p:tav>
                                        <p:tav tm="100000">
                                          <p:val>
                                            <p:strVal val="ppt_y-.03"/>
                                          </p:val>
                                        </p:tav>
                                      </p:tavLst>
                                    </p:anim>
                                    <p:anim calcmode="lin" valueType="num">
                                      <p:cBhvr>
                                        <p:cTn id="124" dur="900" accel="100000">
                                          <p:stCondLst>
                                            <p:cond delay="100"/>
                                          </p:stCondLst>
                                        </p:cTn>
                                        <p:tgtEl>
                                          <p:spTgt spid="25"/>
                                        </p:tgtEl>
                                        <p:attrNameLst>
                                          <p:attrName>ppt_y</p:attrName>
                                        </p:attrNameLst>
                                      </p:cBhvr>
                                      <p:tavLst>
                                        <p:tav tm="0">
                                          <p:val>
                                            <p:strVal val="ppt_y"/>
                                          </p:val>
                                        </p:tav>
                                        <p:tav tm="100000">
                                          <p:val>
                                            <p:strVal val="ppt_y+1"/>
                                          </p:val>
                                        </p:tav>
                                      </p:tavLst>
                                    </p:anim>
                                    <p:set>
                                      <p:cBhvr>
                                        <p:cTn id="125" dur="1" fill="hold">
                                          <p:stCondLst>
                                            <p:cond delay="999"/>
                                          </p:stCondLst>
                                        </p:cTn>
                                        <p:tgtEl>
                                          <p:spTgt spid="25"/>
                                        </p:tgtEl>
                                        <p:attrNameLst>
                                          <p:attrName>style.visibility</p:attrName>
                                        </p:attrNameLst>
                                      </p:cBhvr>
                                      <p:to>
                                        <p:strVal val="hidden"/>
                                      </p:to>
                                    </p:set>
                                  </p:childTnLst>
                                </p:cTn>
                              </p:par>
                            </p:childTnLst>
                          </p:cTn>
                        </p:par>
                      </p:childTnLst>
                    </p:cTn>
                  </p:par>
                  <p:par>
                    <p:cTn id="126" fill="hold">
                      <p:stCondLst>
                        <p:cond delay="indefinite"/>
                      </p:stCondLst>
                      <p:childTnLst>
                        <p:par>
                          <p:cTn id="127" fill="hold">
                            <p:stCondLst>
                              <p:cond delay="0"/>
                            </p:stCondLst>
                            <p:childTnLst>
                              <p:par>
                                <p:cTn id="128" presetID="37" presetClass="exit" presetSubtype="0" fill="hold" nodeType="clickEffect">
                                  <p:stCondLst>
                                    <p:cond delay="0"/>
                                  </p:stCondLst>
                                  <p:childTnLst>
                                    <p:animEffect transition="out" filter="fade">
                                      <p:cBhvr>
                                        <p:cTn id="129" dur="1000"/>
                                        <p:tgtEl>
                                          <p:spTgt spid="19482"/>
                                        </p:tgtEl>
                                      </p:cBhvr>
                                    </p:animEffect>
                                    <p:anim calcmode="lin" valueType="num">
                                      <p:cBhvr>
                                        <p:cTn id="130" dur="1000"/>
                                        <p:tgtEl>
                                          <p:spTgt spid="19482"/>
                                        </p:tgtEl>
                                        <p:attrNameLst>
                                          <p:attrName>ppt_x</p:attrName>
                                        </p:attrNameLst>
                                      </p:cBhvr>
                                      <p:tavLst>
                                        <p:tav tm="0">
                                          <p:val>
                                            <p:strVal val="ppt_x"/>
                                          </p:val>
                                        </p:tav>
                                        <p:tav tm="100000">
                                          <p:val>
                                            <p:strVal val="ppt_x"/>
                                          </p:val>
                                        </p:tav>
                                      </p:tavLst>
                                    </p:anim>
                                    <p:anim calcmode="lin" valueType="num">
                                      <p:cBhvr>
                                        <p:cTn id="131" dur="100" decel="100000"/>
                                        <p:tgtEl>
                                          <p:spTgt spid="19482"/>
                                        </p:tgtEl>
                                        <p:attrNameLst>
                                          <p:attrName>ppt_y</p:attrName>
                                        </p:attrNameLst>
                                      </p:cBhvr>
                                      <p:tavLst>
                                        <p:tav tm="0">
                                          <p:val>
                                            <p:strVal val="ppt_y"/>
                                          </p:val>
                                        </p:tav>
                                        <p:tav tm="100000">
                                          <p:val>
                                            <p:strVal val="ppt_y-.03"/>
                                          </p:val>
                                        </p:tav>
                                      </p:tavLst>
                                    </p:anim>
                                    <p:anim calcmode="lin" valueType="num">
                                      <p:cBhvr>
                                        <p:cTn id="132" dur="900" accel="100000">
                                          <p:stCondLst>
                                            <p:cond delay="100"/>
                                          </p:stCondLst>
                                        </p:cTn>
                                        <p:tgtEl>
                                          <p:spTgt spid="19482"/>
                                        </p:tgtEl>
                                        <p:attrNameLst>
                                          <p:attrName>ppt_y</p:attrName>
                                        </p:attrNameLst>
                                      </p:cBhvr>
                                      <p:tavLst>
                                        <p:tav tm="0">
                                          <p:val>
                                            <p:strVal val="ppt_y"/>
                                          </p:val>
                                        </p:tav>
                                        <p:tav tm="100000">
                                          <p:val>
                                            <p:strVal val="ppt_y+1"/>
                                          </p:val>
                                        </p:tav>
                                      </p:tavLst>
                                    </p:anim>
                                    <p:set>
                                      <p:cBhvr>
                                        <p:cTn id="133" dur="1" fill="hold">
                                          <p:stCondLst>
                                            <p:cond delay="999"/>
                                          </p:stCondLst>
                                        </p:cTn>
                                        <p:tgtEl>
                                          <p:spTgt spid="19482"/>
                                        </p:tgtEl>
                                        <p:attrNameLst>
                                          <p:attrName>style.visibility</p:attrName>
                                        </p:attrNameLst>
                                      </p:cBhvr>
                                      <p:to>
                                        <p:strVal val="hidden"/>
                                      </p:to>
                                    </p:set>
                                  </p:childTnLst>
                                </p:cTn>
                              </p:par>
                            </p:childTnLst>
                          </p:cTn>
                        </p:par>
                      </p:childTnLst>
                    </p:cTn>
                  </p:par>
                  <p:par>
                    <p:cTn id="134" fill="hold">
                      <p:stCondLst>
                        <p:cond delay="indefinite"/>
                      </p:stCondLst>
                      <p:childTnLst>
                        <p:par>
                          <p:cTn id="135" fill="hold">
                            <p:stCondLst>
                              <p:cond delay="0"/>
                            </p:stCondLst>
                            <p:childTnLst>
                              <p:par>
                                <p:cTn id="136" presetID="37" presetClass="entr" presetSubtype="0" fill="hold" grpId="0" nodeType="clickEffect">
                                  <p:stCondLst>
                                    <p:cond delay="0"/>
                                  </p:stCondLst>
                                  <p:childTnLst>
                                    <p:set>
                                      <p:cBhvr>
                                        <p:cTn id="137" dur="1" fill="hold">
                                          <p:stCondLst>
                                            <p:cond delay="0"/>
                                          </p:stCondLst>
                                        </p:cTn>
                                        <p:tgtEl>
                                          <p:spTgt spid="13"/>
                                        </p:tgtEl>
                                        <p:attrNameLst>
                                          <p:attrName>style.visibility</p:attrName>
                                        </p:attrNameLst>
                                      </p:cBhvr>
                                      <p:to>
                                        <p:strVal val="visible"/>
                                      </p:to>
                                    </p:set>
                                    <p:animEffect transition="in" filter="fade">
                                      <p:cBhvr>
                                        <p:cTn id="138" dur="1000"/>
                                        <p:tgtEl>
                                          <p:spTgt spid="13"/>
                                        </p:tgtEl>
                                      </p:cBhvr>
                                    </p:animEffect>
                                    <p:anim calcmode="lin" valueType="num">
                                      <p:cBhvr>
                                        <p:cTn id="139" dur="1000" fill="hold"/>
                                        <p:tgtEl>
                                          <p:spTgt spid="13"/>
                                        </p:tgtEl>
                                        <p:attrNameLst>
                                          <p:attrName>ppt_x</p:attrName>
                                        </p:attrNameLst>
                                      </p:cBhvr>
                                      <p:tavLst>
                                        <p:tav tm="0">
                                          <p:val>
                                            <p:strVal val="#ppt_x"/>
                                          </p:val>
                                        </p:tav>
                                        <p:tav tm="100000">
                                          <p:val>
                                            <p:strVal val="#ppt_x"/>
                                          </p:val>
                                        </p:tav>
                                      </p:tavLst>
                                    </p:anim>
                                    <p:anim calcmode="lin" valueType="num">
                                      <p:cBhvr>
                                        <p:cTn id="140" dur="900" decel="100000" fill="hold"/>
                                        <p:tgtEl>
                                          <p:spTgt spid="13"/>
                                        </p:tgtEl>
                                        <p:attrNameLst>
                                          <p:attrName>ppt_y</p:attrName>
                                        </p:attrNameLst>
                                      </p:cBhvr>
                                      <p:tavLst>
                                        <p:tav tm="0">
                                          <p:val>
                                            <p:strVal val="#ppt_y+1"/>
                                          </p:val>
                                        </p:tav>
                                        <p:tav tm="100000">
                                          <p:val>
                                            <p:strVal val="#ppt_y-.03"/>
                                          </p:val>
                                        </p:tav>
                                      </p:tavLst>
                                    </p:anim>
                                    <p:anim calcmode="lin" valueType="num">
                                      <p:cBhvr>
                                        <p:cTn id="141"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142" presetID="37" presetClass="entr" presetSubtype="0" fill="hold" nodeType="withEffect">
                                  <p:stCondLst>
                                    <p:cond delay="0"/>
                                  </p:stCondLst>
                                  <p:childTnLst>
                                    <p:set>
                                      <p:cBhvr>
                                        <p:cTn id="143" dur="1" fill="hold">
                                          <p:stCondLst>
                                            <p:cond delay="0"/>
                                          </p:stCondLst>
                                        </p:cTn>
                                        <p:tgtEl>
                                          <p:spTgt spid="19472"/>
                                        </p:tgtEl>
                                        <p:attrNameLst>
                                          <p:attrName>style.visibility</p:attrName>
                                        </p:attrNameLst>
                                      </p:cBhvr>
                                      <p:to>
                                        <p:strVal val="visible"/>
                                      </p:to>
                                    </p:set>
                                    <p:animEffect transition="in" filter="fade">
                                      <p:cBhvr>
                                        <p:cTn id="144" dur="1000"/>
                                        <p:tgtEl>
                                          <p:spTgt spid="19472"/>
                                        </p:tgtEl>
                                      </p:cBhvr>
                                    </p:animEffect>
                                    <p:anim calcmode="lin" valueType="num">
                                      <p:cBhvr>
                                        <p:cTn id="145" dur="1000" fill="hold"/>
                                        <p:tgtEl>
                                          <p:spTgt spid="19472"/>
                                        </p:tgtEl>
                                        <p:attrNameLst>
                                          <p:attrName>ppt_x</p:attrName>
                                        </p:attrNameLst>
                                      </p:cBhvr>
                                      <p:tavLst>
                                        <p:tav tm="0">
                                          <p:val>
                                            <p:strVal val="#ppt_x"/>
                                          </p:val>
                                        </p:tav>
                                        <p:tav tm="100000">
                                          <p:val>
                                            <p:strVal val="#ppt_x"/>
                                          </p:val>
                                        </p:tav>
                                      </p:tavLst>
                                    </p:anim>
                                    <p:anim calcmode="lin" valueType="num">
                                      <p:cBhvr>
                                        <p:cTn id="146" dur="900" decel="100000" fill="hold"/>
                                        <p:tgtEl>
                                          <p:spTgt spid="19472"/>
                                        </p:tgtEl>
                                        <p:attrNameLst>
                                          <p:attrName>ppt_y</p:attrName>
                                        </p:attrNameLst>
                                      </p:cBhvr>
                                      <p:tavLst>
                                        <p:tav tm="0">
                                          <p:val>
                                            <p:strVal val="#ppt_y+1"/>
                                          </p:val>
                                        </p:tav>
                                        <p:tav tm="100000">
                                          <p:val>
                                            <p:strVal val="#ppt_y-.03"/>
                                          </p:val>
                                        </p:tav>
                                      </p:tavLst>
                                    </p:anim>
                                    <p:anim calcmode="lin" valueType="num">
                                      <p:cBhvr>
                                        <p:cTn id="147" dur="100" accel="100000" fill="hold">
                                          <p:stCondLst>
                                            <p:cond delay="900"/>
                                          </p:stCondLst>
                                        </p:cTn>
                                        <p:tgtEl>
                                          <p:spTgt spid="19472"/>
                                        </p:tgtEl>
                                        <p:attrNameLst>
                                          <p:attrName>ppt_y</p:attrName>
                                        </p:attrNameLst>
                                      </p:cBhvr>
                                      <p:tavLst>
                                        <p:tav tm="0">
                                          <p:val>
                                            <p:strVal val="#ppt_y-.03"/>
                                          </p:val>
                                        </p:tav>
                                        <p:tav tm="100000">
                                          <p:val>
                                            <p:strVal val="#ppt_y"/>
                                          </p:val>
                                        </p:tav>
                                      </p:tavLst>
                                    </p:anim>
                                  </p:childTnLst>
                                </p:cTn>
                              </p:par>
                              <p:par>
                                <p:cTn id="148" presetID="37" presetClass="entr" presetSubtype="0" fill="hold" nodeType="withEffect">
                                  <p:stCondLst>
                                    <p:cond delay="0"/>
                                  </p:stCondLst>
                                  <p:childTnLst>
                                    <p:set>
                                      <p:cBhvr>
                                        <p:cTn id="149" dur="1" fill="hold">
                                          <p:stCondLst>
                                            <p:cond delay="0"/>
                                          </p:stCondLst>
                                        </p:cTn>
                                        <p:tgtEl>
                                          <p:spTgt spid="19474"/>
                                        </p:tgtEl>
                                        <p:attrNameLst>
                                          <p:attrName>style.visibility</p:attrName>
                                        </p:attrNameLst>
                                      </p:cBhvr>
                                      <p:to>
                                        <p:strVal val="visible"/>
                                      </p:to>
                                    </p:set>
                                    <p:animEffect transition="in" filter="fade">
                                      <p:cBhvr>
                                        <p:cTn id="150" dur="1000"/>
                                        <p:tgtEl>
                                          <p:spTgt spid="19474"/>
                                        </p:tgtEl>
                                      </p:cBhvr>
                                    </p:animEffect>
                                    <p:anim calcmode="lin" valueType="num">
                                      <p:cBhvr>
                                        <p:cTn id="151" dur="1000" fill="hold"/>
                                        <p:tgtEl>
                                          <p:spTgt spid="19474"/>
                                        </p:tgtEl>
                                        <p:attrNameLst>
                                          <p:attrName>ppt_x</p:attrName>
                                        </p:attrNameLst>
                                      </p:cBhvr>
                                      <p:tavLst>
                                        <p:tav tm="0">
                                          <p:val>
                                            <p:strVal val="#ppt_x"/>
                                          </p:val>
                                        </p:tav>
                                        <p:tav tm="100000">
                                          <p:val>
                                            <p:strVal val="#ppt_x"/>
                                          </p:val>
                                        </p:tav>
                                      </p:tavLst>
                                    </p:anim>
                                    <p:anim calcmode="lin" valueType="num">
                                      <p:cBhvr>
                                        <p:cTn id="152" dur="900" decel="100000" fill="hold"/>
                                        <p:tgtEl>
                                          <p:spTgt spid="19474"/>
                                        </p:tgtEl>
                                        <p:attrNameLst>
                                          <p:attrName>ppt_y</p:attrName>
                                        </p:attrNameLst>
                                      </p:cBhvr>
                                      <p:tavLst>
                                        <p:tav tm="0">
                                          <p:val>
                                            <p:strVal val="#ppt_y+1"/>
                                          </p:val>
                                        </p:tav>
                                        <p:tav tm="100000">
                                          <p:val>
                                            <p:strVal val="#ppt_y-.03"/>
                                          </p:val>
                                        </p:tav>
                                      </p:tavLst>
                                    </p:anim>
                                    <p:anim calcmode="lin" valueType="num">
                                      <p:cBhvr>
                                        <p:cTn id="153" dur="100" accel="100000" fill="hold">
                                          <p:stCondLst>
                                            <p:cond delay="900"/>
                                          </p:stCondLst>
                                        </p:cTn>
                                        <p:tgtEl>
                                          <p:spTgt spid="19474"/>
                                        </p:tgtEl>
                                        <p:attrNameLst>
                                          <p:attrName>ppt_y</p:attrName>
                                        </p:attrNameLst>
                                      </p:cBhvr>
                                      <p:tavLst>
                                        <p:tav tm="0">
                                          <p:val>
                                            <p:strVal val="#ppt_y-.03"/>
                                          </p:val>
                                        </p:tav>
                                        <p:tav tm="100000">
                                          <p:val>
                                            <p:strVal val="#ppt_y"/>
                                          </p:val>
                                        </p:tav>
                                      </p:tavLst>
                                    </p:anim>
                                  </p:childTnLst>
                                </p:cTn>
                              </p:par>
                              <p:par>
                                <p:cTn id="154" presetID="37" presetClass="entr" presetSubtype="0" fill="hold" nodeType="withEffect">
                                  <p:stCondLst>
                                    <p:cond delay="0"/>
                                  </p:stCondLst>
                                  <p:childTnLst>
                                    <p:set>
                                      <p:cBhvr>
                                        <p:cTn id="155" dur="1" fill="hold">
                                          <p:stCondLst>
                                            <p:cond delay="0"/>
                                          </p:stCondLst>
                                        </p:cTn>
                                        <p:tgtEl>
                                          <p:spTgt spid="19478"/>
                                        </p:tgtEl>
                                        <p:attrNameLst>
                                          <p:attrName>style.visibility</p:attrName>
                                        </p:attrNameLst>
                                      </p:cBhvr>
                                      <p:to>
                                        <p:strVal val="visible"/>
                                      </p:to>
                                    </p:set>
                                    <p:animEffect transition="in" filter="fade">
                                      <p:cBhvr>
                                        <p:cTn id="156" dur="1000"/>
                                        <p:tgtEl>
                                          <p:spTgt spid="19478"/>
                                        </p:tgtEl>
                                      </p:cBhvr>
                                    </p:animEffect>
                                    <p:anim calcmode="lin" valueType="num">
                                      <p:cBhvr>
                                        <p:cTn id="157" dur="1000" fill="hold"/>
                                        <p:tgtEl>
                                          <p:spTgt spid="19478"/>
                                        </p:tgtEl>
                                        <p:attrNameLst>
                                          <p:attrName>ppt_x</p:attrName>
                                        </p:attrNameLst>
                                      </p:cBhvr>
                                      <p:tavLst>
                                        <p:tav tm="0">
                                          <p:val>
                                            <p:strVal val="#ppt_x"/>
                                          </p:val>
                                        </p:tav>
                                        <p:tav tm="100000">
                                          <p:val>
                                            <p:strVal val="#ppt_x"/>
                                          </p:val>
                                        </p:tav>
                                      </p:tavLst>
                                    </p:anim>
                                    <p:anim calcmode="lin" valueType="num">
                                      <p:cBhvr>
                                        <p:cTn id="158" dur="900" decel="100000" fill="hold"/>
                                        <p:tgtEl>
                                          <p:spTgt spid="19478"/>
                                        </p:tgtEl>
                                        <p:attrNameLst>
                                          <p:attrName>ppt_y</p:attrName>
                                        </p:attrNameLst>
                                      </p:cBhvr>
                                      <p:tavLst>
                                        <p:tav tm="0">
                                          <p:val>
                                            <p:strVal val="#ppt_y+1"/>
                                          </p:val>
                                        </p:tav>
                                        <p:tav tm="100000">
                                          <p:val>
                                            <p:strVal val="#ppt_y-.03"/>
                                          </p:val>
                                        </p:tav>
                                      </p:tavLst>
                                    </p:anim>
                                    <p:anim calcmode="lin" valueType="num">
                                      <p:cBhvr>
                                        <p:cTn id="159" dur="100" accel="100000" fill="hold">
                                          <p:stCondLst>
                                            <p:cond delay="900"/>
                                          </p:stCondLst>
                                        </p:cTn>
                                        <p:tgtEl>
                                          <p:spTgt spid="19478"/>
                                        </p:tgtEl>
                                        <p:attrNameLst>
                                          <p:attrName>ppt_y</p:attrName>
                                        </p:attrNameLst>
                                      </p:cBhvr>
                                      <p:tavLst>
                                        <p:tav tm="0">
                                          <p:val>
                                            <p:strVal val="#ppt_y-.03"/>
                                          </p:val>
                                        </p:tav>
                                        <p:tav tm="100000">
                                          <p:val>
                                            <p:strVal val="#ppt_y"/>
                                          </p:val>
                                        </p:tav>
                                      </p:tavLst>
                                    </p:anim>
                                  </p:childTnLst>
                                </p:cTn>
                              </p:par>
                              <p:par>
                                <p:cTn id="160" presetID="37" presetClass="entr" presetSubtype="0" fill="hold" nodeType="withEffect">
                                  <p:stCondLst>
                                    <p:cond delay="0"/>
                                  </p:stCondLst>
                                  <p:childTnLst>
                                    <p:set>
                                      <p:cBhvr>
                                        <p:cTn id="161" dur="1" fill="hold">
                                          <p:stCondLst>
                                            <p:cond delay="0"/>
                                          </p:stCondLst>
                                        </p:cTn>
                                        <p:tgtEl>
                                          <p:spTgt spid="19476"/>
                                        </p:tgtEl>
                                        <p:attrNameLst>
                                          <p:attrName>style.visibility</p:attrName>
                                        </p:attrNameLst>
                                      </p:cBhvr>
                                      <p:to>
                                        <p:strVal val="visible"/>
                                      </p:to>
                                    </p:set>
                                    <p:animEffect transition="in" filter="fade">
                                      <p:cBhvr>
                                        <p:cTn id="162" dur="1000"/>
                                        <p:tgtEl>
                                          <p:spTgt spid="19476"/>
                                        </p:tgtEl>
                                      </p:cBhvr>
                                    </p:animEffect>
                                    <p:anim calcmode="lin" valueType="num">
                                      <p:cBhvr>
                                        <p:cTn id="163" dur="1000" fill="hold"/>
                                        <p:tgtEl>
                                          <p:spTgt spid="19476"/>
                                        </p:tgtEl>
                                        <p:attrNameLst>
                                          <p:attrName>ppt_x</p:attrName>
                                        </p:attrNameLst>
                                      </p:cBhvr>
                                      <p:tavLst>
                                        <p:tav tm="0">
                                          <p:val>
                                            <p:strVal val="#ppt_x"/>
                                          </p:val>
                                        </p:tav>
                                        <p:tav tm="100000">
                                          <p:val>
                                            <p:strVal val="#ppt_x"/>
                                          </p:val>
                                        </p:tav>
                                      </p:tavLst>
                                    </p:anim>
                                    <p:anim calcmode="lin" valueType="num">
                                      <p:cBhvr>
                                        <p:cTn id="164" dur="900" decel="100000" fill="hold"/>
                                        <p:tgtEl>
                                          <p:spTgt spid="19476"/>
                                        </p:tgtEl>
                                        <p:attrNameLst>
                                          <p:attrName>ppt_y</p:attrName>
                                        </p:attrNameLst>
                                      </p:cBhvr>
                                      <p:tavLst>
                                        <p:tav tm="0">
                                          <p:val>
                                            <p:strVal val="#ppt_y+1"/>
                                          </p:val>
                                        </p:tav>
                                        <p:tav tm="100000">
                                          <p:val>
                                            <p:strVal val="#ppt_y-.03"/>
                                          </p:val>
                                        </p:tav>
                                      </p:tavLst>
                                    </p:anim>
                                    <p:anim calcmode="lin" valueType="num">
                                      <p:cBhvr>
                                        <p:cTn id="165" dur="100" accel="100000" fill="hold">
                                          <p:stCondLst>
                                            <p:cond delay="900"/>
                                          </p:stCondLst>
                                        </p:cTn>
                                        <p:tgtEl>
                                          <p:spTgt spid="19476"/>
                                        </p:tgtEl>
                                        <p:attrNameLst>
                                          <p:attrName>ppt_y</p:attrName>
                                        </p:attrNameLst>
                                      </p:cBhvr>
                                      <p:tavLst>
                                        <p:tav tm="0">
                                          <p:val>
                                            <p:strVal val="#ppt_y-.03"/>
                                          </p:val>
                                        </p:tav>
                                        <p:tav tm="100000">
                                          <p:val>
                                            <p:strVal val="#ppt_y"/>
                                          </p:val>
                                        </p:tav>
                                      </p:tavLst>
                                    </p:anim>
                                  </p:childTnLst>
                                </p:cTn>
                              </p:par>
                            </p:childTnLst>
                          </p:cTn>
                        </p:par>
                      </p:childTnLst>
                    </p:cTn>
                  </p:par>
                  <p:par>
                    <p:cTn id="166" fill="hold">
                      <p:stCondLst>
                        <p:cond delay="indefinite"/>
                      </p:stCondLst>
                      <p:childTnLst>
                        <p:par>
                          <p:cTn id="167" fill="hold">
                            <p:stCondLst>
                              <p:cond delay="0"/>
                            </p:stCondLst>
                            <p:childTnLst>
                              <p:par>
                                <p:cTn id="168" presetID="37" presetClass="exit" presetSubtype="0" fill="hold" grpId="1" nodeType="clickEffect">
                                  <p:stCondLst>
                                    <p:cond delay="0"/>
                                  </p:stCondLst>
                                  <p:childTnLst>
                                    <p:animEffect transition="out" filter="fade">
                                      <p:cBhvr>
                                        <p:cTn id="169" dur="1000"/>
                                        <p:tgtEl>
                                          <p:spTgt spid="13"/>
                                        </p:tgtEl>
                                      </p:cBhvr>
                                    </p:animEffect>
                                    <p:anim calcmode="lin" valueType="num">
                                      <p:cBhvr>
                                        <p:cTn id="170" dur="1000"/>
                                        <p:tgtEl>
                                          <p:spTgt spid="13"/>
                                        </p:tgtEl>
                                        <p:attrNameLst>
                                          <p:attrName>ppt_x</p:attrName>
                                        </p:attrNameLst>
                                      </p:cBhvr>
                                      <p:tavLst>
                                        <p:tav tm="0">
                                          <p:val>
                                            <p:strVal val="ppt_x"/>
                                          </p:val>
                                        </p:tav>
                                        <p:tav tm="100000">
                                          <p:val>
                                            <p:strVal val="ppt_x"/>
                                          </p:val>
                                        </p:tav>
                                      </p:tavLst>
                                    </p:anim>
                                    <p:anim calcmode="lin" valueType="num">
                                      <p:cBhvr>
                                        <p:cTn id="171" dur="100" decel="100000"/>
                                        <p:tgtEl>
                                          <p:spTgt spid="13"/>
                                        </p:tgtEl>
                                        <p:attrNameLst>
                                          <p:attrName>ppt_y</p:attrName>
                                        </p:attrNameLst>
                                      </p:cBhvr>
                                      <p:tavLst>
                                        <p:tav tm="0">
                                          <p:val>
                                            <p:strVal val="ppt_y"/>
                                          </p:val>
                                        </p:tav>
                                        <p:tav tm="100000">
                                          <p:val>
                                            <p:strVal val="ppt_y-.03"/>
                                          </p:val>
                                        </p:tav>
                                      </p:tavLst>
                                    </p:anim>
                                    <p:anim calcmode="lin" valueType="num">
                                      <p:cBhvr>
                                        <p:cTn id="172" dur="900" accel="100000">
                                          <p:stCondLst>
                                            <p:cond delay="100"/>
                                          </p:stCondLst>
                                        </p:cTn>
                                        <p:tgtEl>
                                          <p:spTgt spid="13"/>
                                        </p:tgtEl>
                                        <p:attrNameLst>
                                          <p:attrName>ppt_y</p:attrName>
                                        </p:attrNameLst>
                                      </p:cBhvr>
                                      <p:tavLst>
                                        <p:tav tm="0">
                                          <p:val>
                                            <p:strVal val="ppt_y"/>
                                          </p:val>
                                        </p:tav>
                                        <p:tav tm="100000">
                                          <p:val>
                                            <p:strVal val="ppt_y+1"/>
                                          </p:val>
                                        </p:tav>
                                      </p:tavLst>
                                    </p:anim>
                                    <p:set>
                                      <p:cBhvr>
                                        <p:cTn id="173" dur="1" fill="hold">
                                          <p:stCondLst>
                                            <p:cond delay="999"/>
                                          </p:stCondLst>
                                        </p:cTn>
                                        <p:tgtEl>
                                          <p:spTgt spid="13"/>
                                        </p:tgtEl>
                                        <p:attrNameLst>
                                          <p:attrName>style.visibility</p:attrName>
                                        </p:attrNameLst>
                                      </p:cBhvr>
                                      <p:to>
                                        <p:strVal val="hidden"/>
                                      </p:to>
                                    </p:set>
                                  </p:childTnLst>
                                </p:cTn>
                              </p:par>
                              <p:par>
                                <p:cTn id="174" presetID="37" presetClass="exit" presetSubtype="0" fill="hold" nodeType="withEffect">
                                  <p:stCondLst>
                                    <p:cond delay="0"/>
                                  </p:stCondLst>
                                  <p:childTnLst>
                                    <p:animEffect transition="out" filter="fade">
                                      <p:cBhvr>
                                        <p:cTn id="175" dur="1000"/>
                                        <p:tgtEl>
                                          <p:spTgt spid="19472"/>
                                        </p:tgtEl>
                                      </p:cBhvr>
                                    </p:animEffect>
                                    <p:anim calcmode="lin" valueType="num">
                                      <p:cBhvr>
                                        <p:cTn id="176" dur="1000"/>
                                        <p:tgtEl>
                                          <p:spTgt spid="19472"/>
                                        </p:tgtEl>
                                        <p:attrNameLst>
                                          <p:attrName>ppt_x</p:attrName>
                                        </p:attrNameLst>
                                      </p:cBhvr>
                                      <p:tavLst>
                                        <p:tav tm="0">
                                          <p:val>
                                            <p:strVal val="ppt_x"/>
                                          </p:val>
                                        </p:tav>
                                        <p:tav tm="100000">
                                          <p:val>
                                            <p:strVal val="ppt_x"/>
                                          </p:val>
                                        </p:tav>
                                      </p:tavLst>
                                    </p:anim>
                                    <p:anim calcmode="lin" valueType="num">
                                      <p:cBhvr>
                                        <p:cTn id="177" dur="100" decel="100000"/>
                                        <p:tgtEl>
                                          <p:spTgt spid="19472"/>
                                        </p:tgtEl>
                                        <p:attrNameLst>
                                          <p:attrName>ppt_y</p:attrName>
                                        </p:attrNameLst>
                                      </p:cBhvr>
                                      <p:tavLst>
                                        <p:tav tm="0">
                                          <p:val>
                                            <p:strVal val="ppt_y"/>
                                          </p:val>
                                        </p:tav>
                                        <p:tav tm="100000">
                                          <p:val>
                                            <p:strVal val="ppt_y-.03"/>
                                          </p:val>
                                        </p:tav>
                                      </p:tavLst>
                                    </p:anim>
                                    <p:anim calcmode="lin" valueType="num">
                                      <p:cBhvr>
                                        <p:cTn id="178" dur="900" accel="100000">
                                          <p:stCondLst>
                                            <p:cond delay="100"/>
                                          </p:stCondLst>
                                        </p:cTn>
                                        <p:tgtEl>
                                          <p:spTgt spid="19472"/>
                                        </p:tgtEl>
                                        <p:attrNameLst>
                                          <p:attrName>ppt_y</p:attrName>
                                        </p:attrNameLst>
                                      </p:cBhvr>
                                      <p:tavLst>
                                        <p:tav tm="0">
                                          <p:val>
                                            <p:strVal val="ppt_y"/>
                                          </p:val>
                                        </p:tav>
                                        <p:tav tm="100000">
                                          <p:val>
                                            <p:strVal val="ppt_y+1"/>
                                          </p:val>
                                        </p:tav>
                                      </p:tavLst>
                                    </p:anim>
                                    <p:set>
                                      <p:cBhvr>
                                        <p:cTn id="179" dur="1" fill="hold">
                                          <p:stCondLst>
                                            <p:cond delay="999"/>
                                          </p:stCondLst>
                                        </p:cTn>
                                        <p:tgtEl>
                                          <p:spTgt spid="19472"/>
                                        </p:tgtEl>
                                        <p:attrNameLst>
                                          <p:attrName>style.visibility</p:attrName>
                                        </p:attrNameLst>
                                      </p:cBhvr>
                                      <p:to>
                                        <p:strVal val="hidden"/>
                                      </p:to>
                                    </p:set>
                                  </p:childTnLst>
                                </p:cTn>
                              </p:par>
                              <p:par>
                                <p:cTn id="180" presetID="37" presetClass="exit" presetSubtype="0" fill="hold" nodeType="withEffect">
                                  <p:stCondLst>
                                    <p:cond delay="0"/>
                                  </p:stCondLst>
                                  <p:childTnLst>
                                    <p:animEffect transition="out" filter="fade">
                                      <p:cBhvr>
                                        <p:cTn id="181" dur="1000"/>
                                        <p:tgtEl>
                                          <p:spTgt spid="19474"/>
                                        </p:tgtEl>
                                      </p:cBhvr>
                                    </p:animEffect>
                                    <p:anim calcmode="lin" valueType="num">
                                      <p:cBhvr>
                                        <p:cTn id="182" dur="1000"/>
                                        <p:tgtEl>
                                          <p:spTgt spid="19474"/>
                                        </p:tgtEl>
                                        <p:attrNameLst>
                                          <p:attrName>ppt_x</p:attrName>
                                        </p:attrNameLst>
                                      </p:cBhvr>
                                      <p:tavLst>
                                        <p:tav tm="0">
                                          <p:val>
                                            <p:strVal val="ppt_x"/>
                                          </p:val>
                                        </p:tav>
                                        <p:tav tm="100000">
                                          <p:val>
                                            <p:strVal val="ppt_x"/>
                                          </p:val>
                                        </p:tav>
                                      </p:tavLst>
                                    </p:anim>
                                    <p:anim calcmode="lin" valueType="num">
                                      <p:cBhvr>
                                        <p:cTn id="183" dur="100" decel="100000"/>
                                        <p:tgtEl>
                                          <p:spTgt spid="19474"/>
                                        </p:tgtEl>
                                        <p:attrNameLst>
                                          <p:attrName>ppt_y</p:attrName>
                                        </p:attrNameLst>
                                      </p:cBhvr>
                                      <p:tavLst>
                                        <p:tav tm="0">
                                          <p:val>
                                            <p:strVal val="ppt_y"/>
                                          </p:val>
                                        </p:tav>
                                        <p:tav tm="100000">
                                          <p:val>
                                            <p:strVal val="ppt_y-.03"/>
                                          </p:val>
                                        </p:tav>
                                      </p:tavLst>
                                    </p:anim>
                                    <p:anim calcmode="lin" valueType="num">
                                      <p:cBhvr>
                                        <p:cTn id="184" dur="900" accel="100000">
                                          <p:stCondLst>
                                            <p:cond delay="100"/>
                                          </p:stCondLst>
                                        </p:cTn>
                                        <p:tgtEl>
                                          <p:spTgt spid="19474"/>
                                        </p:tgtEl>
                                        <p:attrNameLst>
                                          <p:attrName>ppt_y</p:attrName>
                                        </p:attrNameLst>
                                      </p:cBhvr>
                                      <p:tavLst>
                                        <p:tav tm="0">
                                          <p:val>
                                            <p:strVal val="ppt_y"/>
                                          </p:val>
                                        </p:tav>
                                        <p:tav tm="100000">
                                          <p:val>
                                            <p:strVal val="ppt_y+1"/>
                                          </p:val>
                                        </p:tav>
                                      </p:tavLst>
                                    </p:anim>
                                    <p:set>
                                      <p:cBhvr>
                                        <p:cTn id="185" dur="1" fill="hold">
                                          <p:stCondLst>
                                            <p:cond delay="999"/>
                                          </p:stCondLst>
                                        </p:cTn>
                                        <p:tgtEl>
                                          <p:spTgt spid="19474"/>
                                        </p:tgtEl>
                                        <p:attrNameLst>
                                          <p:attrName>style.visibility</p:attrName>
                                        </p:attrNameLst>
                                      </p:cBhvr>
                                      <p:to>
                                        <p:strVal val="hidden"/>
                                      </p:to>
                                    </p:set>
                                  </p:childTnLst>
                                </p:cTn>
                              </p:par>
                              <p:par>
                                <p:cTn id="186" presetID="37" presetClass="exit" presetSubtype="0" fill="hold" nodeType="withEffect">
                                  <p:stCondLst>
                                    <p:cond delay="0"/>
                                  </p:stCondLst>
                                  <p:childTnLst>
                                    <p:animEffect transition="out" filter="fade">
                                      <p:cBhvr>
                                        <p:cTn id="187" dur="1000"/>
                                        <p:tgtEl>
                                          <p:spTgt spid="19478"/>
                                        </p:tgtEl>
                                      </p:cBhvr>
                                    </p:animEffect>
                                    <p:anim calcmode="lin" valueType="num">
                                      <p:cBhvr>
                                        <p:cTn id="188" dur="1000"/>
                                        <p:tgtEl>
                                          <p:spTgt spid="19478"/>
                                        </p:tgtEl>
                                        <p:attrNameLst>
                                          <p:attrName>ppt_x</p:attrName>
                                        </p:attrNameLst>
                                      </p:cBhvr>
                                      <p:tavLst>
                                        <p:tav tm="0">
                                          <p:val>
                                            <p:strVal val="ppt_x"/>
                                          </p:val>
                                        </p:tav>
                                        <p:tav tm="100000">
                                          <p:val>
                                            <p:strVal val="ppt_x"/>
                                          </p:val>
                                        </p:tav>
                                      </p:tavLst>
                                    </p:anim>
                                    <p:anim calcmode="lin" valueType="num">
                                      <p:cBhvr>
                                        <p:cTn id="189" dur="100" decel="100000"/>
                                        <p:tgtEl>
                                          <p:spTgt spid="19478"/>
                                        </p:tgtEl>
                                        <p:attrNameLst>
                                          <p:attrName>ppt_y</p:attrName>
                                        </p:attrNameLst>
                                      </p:cBhvr>
                                      <p:tavLst>
                                        <p:tav tm="0">
                                          <p:val>
                                            <p:strVal val="ppt_y"/>
                                          </p:val>
                                        </p:tav>
                                        <p:tav tm="100000">
                                          <p:val>
                                            <p:strVal val="ppt_y-.03"/>
                                          </p:val>
                                        </p:tav>
                                      </p:tavLst>
                                    </p:anim>
                                    <p:anim calcmode="lin" valueType="num">
                                      <p:cBhvr>
                                        <p:cTn id="190" dur="900" accel="100000">
                                          <p:stCondLst>
                                            <p:cond delay="100"/>
                                          </p:stCondLst>
                                        </p:cTn>
                                        <p:tgtEl>
                                          <p:spTgt spid="19478"/>
                                        </p:tgtEl>
                                        <p:attrNameLst>
                                          <p:attrName>ppt_y</p:attrName>
                                        </p:attrNameLst>
                                      </p:cBhvr>
                                      <p:tavLst>
                                        <p:tav tm="0">
                                          <p:val>
                                            <p:strVal val="ppt_y"/>
                                          </p:val>
                                        </p:tav>
                                        <p:tav tm="100000">
                                          <p:val>
                                            <p:strVal val="ppt_y+1"/>
                                          </p:val>
                                        </p:tav>
                                      </p:tavLst>
                                    </p:anim>
                                    <p:set>
                                      <p:cBhvr>
                                        <p:cTn id="191" dur="1" fill="hold">
                                          <p:stCondLst>
                                            <p:cond delay="999"/>
                                          </p:stCondLst>
                                        </p:cTn>
                                        <p:tgtEl>
                                          <p:spTgt spid="19478"/>
                                        </p:tgtEl>
                                        <p:attrNameLst>
                                          <p:attrName>style.visibility</p:attrName>
                                        </p:attrNameLst>
                                      </p:cBhvr>
                                      <p:to>
                                        <p:strVal val="hidden"/>
                                      </p:to>
                                    </p:set>
                                  </p:childTnLst>
                                </p:cTn>
                              </p:par>
                              <p:par>
                                <p:cTn id="192" presetID="37" presetClass="exit" presetSubtype="0" fill="hold" nodeType="withEffect">
                                  <p:stCondLst>
                                    <p:cond delay="0"/>
                                  </p:stCondLst>
                                  <p:childTnLst>
                                    <p:animEffect transition="out" filter="fade">
                                      <p:cBhvr>
                                        <p:cTn id="193" dur="1000"/>
                                        <p:tgtEl>
                                          <p:spTgt spid="19476"/>
                                        </p:tgtEl>
                                      </p:cBhvr>
                                    </p:animEffect>
                                    <p:anim calcmode="lin" valueType="num">
                                      <p:cBhvr>
                                        <p:cTn id="194" dur="1000"/>
                                        <p:tgtEl>
                                          <p:spTgt spid="19476"/>
                                        </p:tgtEl>
                                        <p:attrNameLst>
                                          <p:attrName>ppt_x</p:attrName>
                                        </p:attrNameLst>
                                      </p:cBhvr>
                                      <p:tavLst>
                                        <p:tav tm="0">
                                          <p:val>
                                            <p:strVal val="ppt_x"/>
                                          </p:val>
                                        </p:tav>
                                        <p:tav tm="100000">
                                          <p:val>
                                            <p:strVal val="ppt_x"/>
                                          </p:val>
                                        </p:tav>
                                      </p:tavLst>
                                    </p:anim>
                                    <p:anim calcmode="lin" valueType="num">
                                      <p:cBhvr>
                                        <p:cTn id="195" dur="100" decel="100000"/>
                                        <p:tgtEl>
                                          <p:spTgt spid="19476"/>
                                        </p:tgtEl>
                                        <p:attrNameLst>
                                          <p:attrName>ppt_y</p:attrName>
                                        </p:attrNameLst>
                                      </p:cBhvr>
                                      <p:tavLst>
                                        <p:tav tm="0">
                                          <p:val>
                                            <p:strVal val="ppt_y"/>
                                          </p:val>
                                        </p:tav>
                                        <p:tav tm="100000">
                                          <p:val>
                                            <p:strVal val="ppt_y-.03"/>
                                          </p:val>
                                        </p:tav>
                                      </p:tavLst>
                                    </p:anim>
                                    <p:anim calcmode="lin" valueType="num">
                                      <p:cBhvr>
                                        <p:cTn id="196" dur="900" accel="100000">
                                          <p:stCondLst>
                                            <p:cond delay="100"/>
                                          </p:stCondLst>
                                        </p:cTn>
                                        <p:tgtEl>
                                          <p:spTgt spid="19476"/>
                                        </p:tgtEl>
                                        <p:attrNameLst>
                                          <p:attrName>ppt_y</p:attrName>
                                        </p:attrNameLst>
                                      </p:cBhvr>
                                      <p:tavLst>
                                        <p:tav tm="0">
                                          <p:val>
                                            <p:strVal val="ppt_y"/>
                                          </p:val>
                                        </p:tav>
                                        <p:tav tm="100000">
                                          <p:val>
                                            <p:strVal val="ppt_y+1"/>
                                          </p:val>
                                        </p:tav>
                                      </p:tavLst>
                                    </p:anim>
                                    <p:set>
                                      <p:cBhvr>
                                        <p:cTn id="197" dur="1" fill="hold">
                                          <p:stCondLst>
                                            <p:cond delay="999"/>
                                          </p:stCondLst>
                                        </p:cTn>
                                        <p:tgtEl>
                                          <p:spTgt spid="19476"/>
                                        </p:tgtEl>
                                        <p:attrNameLst>
                                          <p:attrName>style.visibility</p:attrName>
                                        </p:attrNameLst>
                                      </p:cBhvr>
                                      <p:to>
                                        <p:strVal val="hidden"/>
                                      </p:to>
                                    </p:set>
                                  </p:childTnLst>
                                </p:cTn>
                              </p:par>
                            </p:childTnLst>
                          </p:cTn>
                        </p:par>
                      </p:childTnLst>
                    </p:cTn>
                  </p:par>
                  <p:par>
                    <p:cTn id="198" fill="hold">
                      <p:stCondLst>
                        <p:cond delay="indefinite"/>
                      </p:stCondLst>
                      <p:childTnLst>
                        <p:par>
                          <p:cTn id="199" fill="hold">
                            <p:stCondLst>
                              <p:cond delay="0"/>
                            </p:stCondLst>
                            <p:childTnLst>
                              <p:par>
                                <p:cTn id="200" presetID="37" presetClass="entr" presetSubtype="0" fill="hold" grpId="0" nodeType="clickEffect">
                                  <p:stCondLst>
                                    <p:cond delay="0"/>
                                  </p:stCondLst>
                                  <p:childTnLst>
                                    <p:set>
                                      <p:cBhvr>
                                        <p:cTn id="201" dur="1" fill="hold">
                                          <p:stCondLst>
                                            <p:cond delay="0"/>
                                          </p:stCondLst>
                                        </p:cTn>
                                        <p:tgtEl>
                                          <p:spTgt spid="9"/>
                                        </p:tgtEl>
                                        <p:attrNameLst>
                                          <p:attrName>style.visibility</p:attrName>
                                        </p:attrNameLst>
                                      </p:cBhvr>
                                      <p:to>
                                        <p:strVal val="visible"/>
                                      </p:to>
                                    </p:set>
                                    <p:animEffect transition="in" filter="fade">
                                      <p:cBhvr>
                                        <p:cTn id="202" dur="1000"/>
                                        <p:tgtEl>
                                          <p:spTgt spid="9"/>
                                        </p:tgtEl>
                                      </p:cBhvr>
                                    </p:animEffect>
                                    <p:anim calcmode="lin" valueType="num">
                                      <p:cBhvr>
                                        <p:cTn id="203" dur="1000" fill="hold"/>
                                        <p:tgtEl>
                                          <p:spTgt spid="9"/>
                                        </p:tgtEl>
                                        <p:attrNameLst>
                                          <p:attrName>ppt_x</p:attrName>
                                        </p:attrNameLst>
                                      </p:cBhvr>
                                      <p:tavLst>
                                        <p:tav tm="0">
                                          <p:val>
                                            <p:strVal val="#ppt_x"/>
                                          </p:val>
                                        </p:tav>
                                        <p:tav tm="100000">
                                          <p:val>
                                            <p:strVal val="#ppt_x"/>
                                          </p:val>
                                        </p:tav>
                                      </p:tavLst>
                                    </p:anim>
                                    <p:anim calcmode="lin" valueType="num">
                                      <p:cBhvr>
                                        <p:cTn id="204" dur="900" decel="100000" fill="hold"/>
                                        <p:tgtEl>
                                          <p:spTgt spid="9"/>
                                        </p:tgtEl>
                                        <p:attrNameLst>
                                          <p:attrName>ppt_y</p:attrName>
                                        </p:attrNameLst>
                                      </p:cBhvr>
                                      <p:tavLst>
                                        <p:tav tm="0">
                                          <p:val>
                                            <p:strVal val="#ppt_y+1"/>
                                          </p:val>
                                        </p:tav>
                                        <p:tav tm="100000">
                                          <p:val>
                                            <p:strVal val="#ppt_y-.03"/>
                                          </p:val>
                                        </p:tav>
                                      </p:tavLst>
                                    </p:anim>
                                    <p:anim calcmode="lin" valueType="num">
                                      <p:cBhvr>
                                        <p:cTn id="205"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206" presetID="37" presetClass="entr" presetSubtype="0" fill="hold" nodeType="withEffect">
                                  <p:stCondLst>
                                    <p:cond delay="0"/>
                                  </p:stCondLst>
                                  <p:childTnLst>
                                    <p:set>
                                      <p:cBhvr>
                                        <p:cTn id="207" dur="1" fill="hold">
                                          <p:stCondLst>
                                            <p:cond delay="0"/>
                                          </p:stCondLst>
                                        </p:cTn>
                                        <p:tgtEl>
                                          <p:spTgt spid="19470"/>
                                        </p:tgtEl>
                                        <p:attrNameLst>
                                          <p:attrName>style.visibility</p:attrName>
                                        </p:attrNameLst>
                                      </p:cBhvr>
                                      <p:to>
                                        <p:strVal val="visible"/>
                                      </p:to>
                                    </p:set>
                                    <p:animEffect transition="in" filter="fade">
                                      <p:cBhvr>
                                        <p:cTn id="208" dur="1000"/>
                                        <p:tgtEl>
                                          <p:spTgt spid="19470"/>
                                        </p:tgtEl>
                                      </p:cBhvr>
                                    </p:animEffect>
                                    <p:anim calcmode="lin" valueType="num">
                                      <p:cBhvr>
                                        <p:cTn id="209" dur="1000" fill="hold"/>
                                        <p:tgtEl>
                                          <p:spTgt spid="19470"/>
                                        </p:tgtEl>
                                        <p:attrNameLst>
                                          <p:attrName>ppt_x</p:attrName>
                                        </p:attrNameLst>
                                      </p:cBhvr>
                                      <p:tavLst>
                                        <p:tav tm="0">
                                          <p:val>
                                            <p:strVal val="#ppt_x"/>
                                          </p:val>
                                        </p:tav>
                                        <p:tav tm="100000">
                                          <p:val>
                                            <p:strVal val="#ppt_x"/>
                                          </p:val>
                                        </p:tav>
                                      </p:tavLst>
                                    </p:anim>
                                    <p:anim calcmode="lin" valueType="num">
                                      <p:cBhvr>
                                        <p:cTn id="210" dur="900" decel="100000" fill="hold"/>
                                        <p:tgtEl>
                                          <p:spTgt spid="19470"/>
                                        </p:tgtEl>
                                        <p:attrNameLst>
                                          <p:attrName>ppt_y</p:attrName>
                                        </p:attrNameLst>
                                      </p:cBhvr>
                                      <p:tavLst>
                                        <p:tav tm="0">
                                          <p:val>
                                            <p:strVal val="#ppt_y+1"/>
                                          </p:val>
                                        </p:tav>
                                        <p:tav tm="100000">
                                          <p:val>
                                            <p:strVal val="#ppt_y-.03"/>
                                          </p:val>
                                        </p:tav>
                                      </p:tavLst>
                                    </p:anim>
                                    <p:anim calcmode="lin" valueType="num">
                                      <p:cBhvr>
                                        <p:cTn id="211" dur="100" accel="100000" fill="hold">
                                          <p:stCondLst>
                                            <p:cond delay="900"/>
                                          </p:stCondLst>
                                        </p:cTn>
                                        <p:tgtEl>
                                          <p:spTgt spid="19470"/>
                                        </p:tgtEl>
                                        <p:attrNameLst>
                                          <p:attrName>ppt_y</p:attrName>
                                        </p:attrNameLst>
                                      </p:cBhvr>
                                      <p:tavLst>
                                        <p:tav tm="0">
                                          <p:val>
                                            <p:strVal val="#ppt_y-.03"/>
                                          </p:val>
                                        </p:tav>
                                        <p:tav tm="100000">
                                          <p:val>
                                            <p:strVal val="#ppt_y"/>
                                          </p:val>
                                        </p:tav>
                                      </p:tavLst>
                                    </p:anim>
                                  </p:childTnLst>
                                </p:cTn>
                              </p:par>
                              <p:par>
                                <p:cTn id="212" presetID="37" presetClass="entr" presetSubtype="0" fill="hold" nodeType="withEffect">
                                  <p:stCondLst>
                                    <p:cond delay="0"/>
                                  </p:stCondLst>
                                  <p:childTnLst>
                                    <p:set>
                                      <p:cBhvr>
                                        <p:cTn id="213" dur="1" fill="hold">
                                          <p:stCondLst>
                                            <p:cond delay="0"/>
                                          </p:stCondLst>
                                        </p:cTn>
                                        <p:tgtEl>
                                          <p:spTgt spid="19466"/>
                                        </p:tgtEl>
                                        <p:attrNameLst>
                                          <p:attrName>style.visibility</p:attrName>
                                        </p:attrNameLst>
                                      </p:cBhvr>
                                      <p:to>
                                        <p:strVal val="visible"/>
                                      </p:to>
                                    </p:set>
                                    <p:animEffect transition="in" filter="fade">
                                      <p:cBhvr>
                                        <p:cTn id="214" dur="1000"/>
                                        <p:tgtEl>
                                          <p:spTgt spid="19466"/>
                                        </p:tgtEl>
                                      </p:cBhvr>
                                    </p:animEffect>
                                    <p:anim calcmode="lin" valueType="num">
                                      <p:cBhvr>
                                        <p:cTn id="215" dur="1000" fill="hold"/>
                                        <p:tgtEl>
                                          <p:spTgt spid="19466"/>
                                        </p:tgtEl>
                                        <p:attrNameLst>
                                          <p:attrName>ppt_x</p:attrName>
                                        </p:attrNameLst>
                                      </p:cBhvr>
                                      <p:tavLst>
                                        <p:tav tm="0">
                                          <p:val>
                                            <p:strVal val="#ppt_x"/>
                                          </p:val>
                                        </p:tav>
                                        <p:tav tm="100000">
                                          <p:val>
                                            <p:strVal val="#ppt_x"/>
                                          </p:val>
                                        </p:tav>
                                      </p:tavLst>
                                    </p:anim>
                                    <p:anim calcmode="lin" valueType="num">
                                      <p:cBhvr>
                                        <p:cTn id="216" dur="900" decel="100000" fill="hold"/>
                                        <p:tgtEl>
                                          <p:spTgt spid="19466"/>
                                        </p:tgtEl>
                                        <p:attrNameLst>
                                          <p:attrName>ppt_y</p:attrName>
                                        </p:attrNameLst>
                                      </p:cBhvr>
                                      <p:tavLst>
                                        <p:tav tm="0">
                                          <p:val>
                                            <p:strVal val="#ppt_y+1"/>
                                          </p:val>
                                        </p:tav>
                                        <p:tav tm="100000">
                                          <p:val>
                                            <p:strVal val="#ppt_y-.03"/>
                                          </p:val>
                                        </p:tav>
                                      </p:tavLst>
                                    </p:anim>
                                    <p:anim calcmode="lin" valueType="num">
                                      <p:cBhvr>
                                        <p:cTn id="217" dur="100" accel="100000" fill="hold">
                                          <p:stCondLst>
                                            <p:cond delay="900"/>
                                          </p:stCondLst>
                                        </p:cTn>
                                        <p:tgtEl>
                                          <p:spTgt spid="19466"/>
                                        </p:tgtEl>
                                        <p:attrNameLst>
                                          <p:attrName>ppt_y</p:attrName>
                                        </p:attrNameLst>
                                      </p:cBhvr>
                                      <p:tavLst>
                                        <p:tav tm="0">
                                          <p:val>
                                            <p:strVal val="#ppt_y-.03"/>
                                          </p:val>
                                        </p:tav>
                                        <p:tav tm="100000">
                                          <p:val>
                                            <p:strVal val="#ppt_y"/>
                                          </p:val>
                                        </p:tav>
                                      </p:tavLst>
                                    </p:anim>
                                  </p:childTnLst>
                                </p:cTn>
                              </p:par>
                              <p:par>
                                <p:cTn id="218" presetID="37" presetClass="entr" presetSubtype="0" fill="hold" nodeType="withEffect">
                                  <p:stCondLst>
                                    <p:cond delay="0"/>
                                  </p:stCondLst>
                                  <p:childTnLst>
                                    <p:set>
                                      <p:cBhvr>
                                        <p:cTn id="219" dur="1" fill="hold">
                                          <p:stCondLst>
                                            <p:cond delay="0"/>
                                          </p:stCondLst>
                                        </p:cTn>
                                        <p:tgtEl>
                                          <p:spTgt spid="19468"/>
                                        </p:tgtEl>
                                        <p:attrNameLst>
                                          <p:attrName>style.visibility</p:attrName>
                                        </p:attrNameLst>
                                      </p:cBhvr>
                                      <p:to>
                                        <p:strVal val="visible"/>
                                      </p:to>
                                    </p:set>
                                    <p:animEffect transition="in" filter="fade">
                                      <p:cBhvr>
                                        <p:cTn id="220" dur="1000"/>
                                        <p:tgtEl>
                                          <p:spTgt spid="19468"/>
                                        </p:tgtEl>
                                      </p:cBhvr>
                                    </p:animEffect>
                                    <p:anim calcmode="lin" valueType="num">
                                      <p:cBhvr>
                                        <p:cTn id="221" dur="1000" fill="hold"/>
                                        <p:tgtEl>
                                          <p:spTgt spid="19468"/>
                                        </p:tgtEl>
                                        <p:attrNameLst>
                                          <p:attrName>ppt_x</p:attrName>
                                        </p:attrNameLst>
                                      </p:cBhvr>
                                      <p:tavLst>
                                        <p:tav tm="0">
                                          <p:val>
                                            <p:strVal val="#ppt_x"/>
                                          </p:val>
                                        </p:tav>
                                        <p:tav tm="100000">
                                          <p:val>
                                            <p:strVal val="#ppt_x"/>
                                          </p:val>
                                        </p:tav>
                                      </p:tavLst>
                                    </p:anim>
                                    <p:anim calcmode="lin" valueType="num">
                                      <p:cBhvr>
                                        <p:cTn id="222" dur="900" decel="100000" fill="hold"/>
                                        <p:tgtEl>
                                          <p:spTgt spid="19468"/>
                                        </p:tgtEl>
                                        <p:attrNameLst>
                                          <p:attrName>ppt_y</p:attrName>
                                        </p:attrNameLst>
                                      </p:cBhvr>
                                      <p:tavLst>
                                        <p:tav tm="0">
                                          <p:val>
                                            <p:strVal val="#ppt_y+1"/>
                                          </p:val>
                                        </p:tav>
                                        <p:tav tm="100000">
                                          <p:val>
                                            <p:strVal val="#ppt_y-.03"/>
                                          </p:val>
                                        </p:tav>
                                      </p:tavLst>
                                    </p:anim>
                                    <p:anim calcmode="lin" valueType="num">
                                      <p:cBhvr>
                                        <p:cTn id="223" dur="100" accel="100000" fill="hold">
                                          <p:stCondLst>
                                            <p:cond delay="900"/>
                                          </p:stCondLst>
                                        </p:cTn>
                                        <p:tgtEl>
                                          <p:spTgt spid="19468"/>
                                        </p:tgtEl>
                                        <p:attrNameLst>
                                          <p:attrName>ppt_y</p:attrName>
                                        </p:attrNameLst>
                                      </p:cBhvr>
                                      <p:tavLst>
                                        <p:tav tm="0">
                                          <p:val>
                                            <p:strVal val="#ppt_y-.03"/>
                                          </p:val>
                                        </p:tav>
                                        <p:tav tm="100000">
                                          <p:val>
                                            <p:strVal val="#ppt_y"/>
                                          </p:val>
                                        </p:tav>
                                      </p:tavLst>
                                    </p:anim>
                                  </p:childTnLst>
                                </p:cTn>
                              </p:par>
                            </p:childTnLst>
                          </p:cTn>
                        </p:par>
                      </p:childTnLst>
                    </p:cTn>
                  </p:par>
                  <p:par>
                    <p:cTn id="224" fill="hold">
                      <p:stCondLst>
                        <p:cond delay="indefinite"/>
                      </p:stCondLst>
                      <p:childTnLst>
                        <p:par>
                          <p:cTn id="225" fill="hold">
                            <p:stCondLst>
                              <p:cond delay="0"/>
                            </p:stCondLst>
                            <p:childTnLst>
                              <p:par>
                                <p:cTn id="226" presetID="37" presetClass="exit" presetSubtype="0" fill="hold" grpId="1" nodeType="clickEffect">
                                  <p:stCondLst>
                                    <p:cond delay="0"/>
                                  </p:stCondLst>
                                  <p:childTnLst>
                                    <p:animEffect transition="out" filter="fade">
                                      <p:cBhvr>
                                        <p:cTn id="227" dur="1000"/>
                                        <p:tgtEl>
                                          <p:spTgt spid="9"/>
                                        </p:tgtEl>
                                      </p:cBhvr>
                                    </p:animEffect>
                                    <p:anim calcmode="lin" valueType="num">
                                      <p:cBhvr>
                                        <p:cTn id="228" dur="1000"/>
                                        <p:tgtEl>
                                          <p:spTgt spid="9"/>
                                        </p:tgtEl>
                                        <p:attrNameLst>
                                          <p:attrName>ppt_x</p:attrName>
                                        </p:attrNameLst>
                                      </p:cBhvr>
                                      <p:tavLst>
                                        <p:tav tm="0">
                                          <p:val>
                                            <p:strVal val="ppt_x"/>
                                          </p:val>
                                        </p:tav>
                                        <p:tav tm="100000">
                                          <p:val>
                                            <p:strVal val="ppt_x"/>
                                          </p:val>
                                        </p:tav>
                                      </p:tavLst>
                                    </p:anim>
                                    <p:anim calcmode="lin" valueType="num">
                                      <p:cBhvr>
                                        <p:cTn id="229" dur="100" decel="100000"/>
                                        <p:tgtEl>
                                          <p:spTgt spid="9"/>
                                        </p:tgtEl>
                                        <p:attrNameLst>
                                          <p:attrName>ppt_y</p:attrName>
                                        </p:attrNameLst>
                                      </p:cBhvr>
                                      <p:tavLst>
                                        <p:tav tm="0">
                                          <p:val>
                                            <p:strVal val="ppt_y"/>
                                          </p:val>
                                        </p:tav>
                                        <p:tav tm="100000">
                                          <p:val>
                                            <p:strVal val="ppt_y-.03"/>
                                          </p:val>
                                        </p:tav>
                                      </p:tavLst>
                                    </p:anim>
                                    <p:anim calcmode="lin" valueType="num">
                                      <p:cBhvr>
                                        <p:cTn id="230" dur="900" accel="100000">
                                          <p:stCondLst>
                                            <p:cond delay="100"/>
                                          </p:stCondLst>
                                        </p:cTn>
                                        <p:tgtEl>
                                          <p:spTgt spid="9"/>
                                        </p:tgtEl>
                                        <p:attrNameLst>
                                          <p:attrName>ppt_y</p:attrName>
                                        </p:attrNameLst>
                                      </p:cBhvr>
                                      <p:tavLst>
                                        <p:tav tm="0">
                                          <p:val>
                                            <p:strVal val="ppt_y"/>
                                          </p:val>
                                        </p:tav>
                                        <p:tav tm="100000">
                                          <p:val>
                                            <p:strVal val="ppt_y+1"/>
                                          </p:val>
                                        </p:tav>
                                      </p:tavLst>
                                    </p:anim>
                                    <p:set>
                                      <p:cBhvr>
                                        <p:cTn id="231" dur="1" fill="hold">
                                          <p:stCondLst>
                                            <p:cond delay="999"/>
                                          </p:stCondLst>
                                        </p:cTn>
                                        <p:tgtEl>
                                          <p:spTgt spid="9"/>
                                        </p:tgtEl>
                                        <p:attrNameLst>
                                          <p:attrName>style.visibility</p:attrName>
                                        </p:attrNameLst>
                                      </p:cBhvr>
                                      <p:to>
                                        <p:strVal val="hidden"/>
                                      </p:to>
                                    </p:set>
                                  </p:childTnLst>
                                </p:cTn>
                              </p:par>
                              <p:par>
                                <p:cTn id="232" presetID="37" presetClass="exit" presetSubtype="0" fill="hold" nodeType="withEffect">
                                  <p:stCondLst>
                                    <p:cond delay="0"/>
                                  </p:stCondLst>
                                  <p:childTnLst>
                                    <p:animEffect transition="out" filter="fade">
                                      <p:cBhvr>
                                        <p:cTn id="233" dur="1000"/>
                                        <p:tgtEl>
                                          <p:spTgt spid="19470"/>
                                        </p:tgtEl>
                                      </p:cBhvr>
                                    </p:animEffect>
                                    <p:anim calcmode="lin" valueType="num">
                                      <p:cBhvr>
                                        <p:cTn id="234" dur="1000"/>
                                        <p:tgtEl>
                                          <p:spTgt spid="19470"/>
                                        </p:tgtEl>
                                        <p:attrNameLst>
                                          <p:attrName>ppt_x</p:attrName>
                                        </p:attrNameLst>
                                      </p:cBhvr>
                                      <p:tavLst>
                                        <p:tav tm="0">
                                          <p:val>
                                            <p:strVal val="ppt_x"/>
                                          </p:val>
                                        </p:tav>
                                        <p:tav tm="100000">
                                          <p:val>
                                            <p:strVal val="ppt_x"/>
                                          </p:val>
                                        </p:tav>
                                      </p:tavLst>
                                    </p:anim>
                                    <p:anim calcmode="lin" valueType="num">
                                      <p:cBhvr>
                                        <p:cTn id="235" dur="100" decel="100000"/>
                                        <p:tgtEl>
                                          <p:spTgt spid="19470"/>
                                        </p:tgtEl>
                                        <p:attrNameLst>
                                          <p:attrName>ppt_y</p:attrName>
                                        </p:attrNameLst>
                                      </p:cBhvr>
                                      <p:tavLst>
                                        <p:tav tm="0">
                                          <p:val>
                                            <p:strVal val="ppt_y"/>
                                          </p:val>
                                        </p:tav>
                                        <p:tav tm="100000">
                                          <p:val>
                                            <p:strVal val="ppt_y-.03"/>
                                          </p:val>
                                        </p:tav>
                                      </p:tavLst>
                                    </p:anim>
                                    <p:anim calcmode="lin" valueType="num">
                                      <p:cBhvr>
                                        <p:cTn id="236" dur="900" accel="100000">
                                          <p:stCondLst>
                                            <p:cond delay="100"/>
                                          </p:stCondLst>
                                        </p:cTn>
                                        <p:tgtEl>
                                          <p:spTgt spid="19470"/>
                                        </p:tgtEl>
                                        <p:attrNameLst>
                                          <p:attrName>ppt_y</p:attrName>
                                        </p:attrNameLst>
                                      </p:cBhvr>
                                      <p:tavLst>
                                        <p:tav tm="0">
                                          <p:val>
                                            <p:strVal val="ppt_y"/>
                                          </p:val>
                                        </p:tav>
                                        <p:tav tm="100000">
                                          <p:val>
                                            <p:strVal val="ppt_y+1"/>
                                          </p:val>
                                        </p:tav>
                                      </p:tavLst>
                                    </p:anim>
                                    <p:set>
                                      <p:cBhvr>
                                        <p:cTn id="237" dur="1" fill="hold">
                                          <p:stCondLst>
                                            <p:cond delay="999"/>
                                          </p:stCondLst>
                                        </p:cTn>
                                        <p:tgtEl>
                                          <p:spTgt spid="19470"/>
                                        </p:tgtEl>
                                        <p:attrNameLst>
                                          <p:attrName>style.visibility</p:attrName>
                                        </p:attrNameLst>
                                      </p:cBhvr>
                                      <p:to>
                                        <p:strVal val="hidden"/>
                                      </p:to>
                                    </p:set>
                                  </p:childTnLst>
                                </p:cTn>
                              </p:par>
                              <p:par>
                                <p:cTn id="238" presetID="37" presetClass="exit" presetSubtype="0" fill="hold" nodeType="withEffect">
                                  <p:stCondLst>
                                    <p:cond delay="0"/>
                                  </p:stCondLst>
                                  <p:childTnLst>
                                    <p:animEffect transition="out" filter="fade">
                                      <p:cBhvr>
                                        <p:cTn id="239" dur="1000"/>
                                        <p:tgtEl>
                                          <p:spTgt spid="19466"/>
                                        </p:tgtEl>
                                      </p:cBhvr>
                                    </p:animEffect>
                                    <p:anim calcmode="lin" valueType="num">
                                      <p:cBhvr>
                                        <p:cTn id="240" dur="1000"/>
                                        <p:tgtEl>
                                          <p:spTgt spid="19466"/>
                                        </p:tgtEl>
                                        <p:attrNameLst>
                                          <p:attrName>ppt_x</p:attrName>
                                        </p:attrNameLst>
                                      </p:cBhvr>
                                      <p:tavLst>
                                        <p:tav tm="0">
                                          <p:val>
                                            <p:strVal val="ppt_x"/>
                                          </p:val>
                                        </p:tav>
                                        <p:tav tm="100000">
                                          <p:val>
                                            <p:strVal val="ppt_x"/>
                                          </p:val>
                                        </p:tav>
                                      </p:tavLst>
                                    </p:anim>
                                    <p:anim calcmode="lin" valueType="num">
                                      <p:cBhvr>
                                        <p:cTn id="241" dur="100" decel="100000"/>
                                        <p:tgtEl>
                                          <p:spTgt spid="19466"/>
                                        </p:tgtEl>
                                        <p:attrNameLst>
                                          <p:attrName>ppt_y</p:attrName>
                                        </p:attrNameLst>
                                      </p:cBhvr>
                                      <p:tavLst>
                                        <p:tav tm="0">
                                          <p:val>
                                            <p:strVal val="ppt_y"/>
                                          </p:val>
                                        </p:tav>
                                        <p:tav tm="100000">
                                          <p:val>
                                            <p:strVal val="ppt_y-.03"/>
                                          </p:val>
                                        </p:tav>
                                      </p:tavLst>
                                    </p:anim>
                                    <p:anim calcmode="lin" valueType="num">
                                      <p:cBhvr>
                                        <p:cTn id="242" dur="900" accel="100000">
                                          <p:stCondLst>
                                            <p:cond delay="100"/>
                                          </p:stCondLst>
                                        </p:cTn>
                                        <p:tgtEl>
                                          <p:spTgt spid="19466"/>
                                        </p:tgtEl>
                                        <p:attrNameLst>
                                          <p:attrName>ppt_y</p:attrName>
                                        </p:attrNameLst>
                                      </p:cBhvr>
                                      <p:tavLst>
                                        <p:tav tm="0">
                                          <p:val>
                                            <p:strVal val="ppt_y"/>
                                          </p:val>
                                        </p:tav>
                                        <p:tav tm="100000">
                                          <p:val>
                                            <p:strVal val="ppt_y+1"/>
                                          </p:val>
                                        </p:tav>
                                      </p:tavLst>
                                    </p:anim>
                                    <p:set>
                                      <p:cBhvr>
                                        <p:cTn id="243" dur="1" fill="hold">
                                          <p:stCondLst>
                                            <p:cond delay="999"/>
                                          </p:stCondLst>
                                        </p:cTn>
                                        <p:tgtEl>
                                          <p:spTgt spid="19466"/>
                                        </p:tgtEl>
                                        <p:attrNameLst>
                                          <p:attrName>style.visibility</p:attrName>
                                        </p:attrNameLst>
                                      </p:cBhvr>
                                      <p:to>
                                        <p:strVal val="hidden"/>
                                      </p:to>
                                    </p:set>
                                  </p:childTnLst>
                                </p:cTn>
                              </p:par>
                              <p:par>
                                <p:cTn id="244" presetID="37" presetClass="exit" presetSubtype="0" fill="hold" nodeType="withEffect">
                                  <p:stCondLst>
                                    <p:cond delay="0"/>
                                  </p:stCondLst>
                                  <p:childTnLst>
                                    <p:animEffect transition="out" filter="fade">
                                      <p:cBhvr>
                                        <p:cTn id="245" dur="1000"/>
                                        <p:tgtEl>
                                          <p:spTgt spid="19468"/>
                                        </p:tgtEl>
                                      </p:cBhvr>
                                    </p:animEffect>
                                    <p:anim calcmode="lin" valueType="num">
                                      <p:cBhvr>
                                        <p:cTn id="246" dur="1000"/>
                                        <p:tgtEl>
                                          <p:spTgt spid="19468"/>
                                        </p:tgtEl>
                                        <p:attrNameLst>
                                          <p:attrName>ppt_x</p:attrName>
                                        </p:attrNameLst>
                                      </p:cBhvr>
                                      <p:tavLst>
                                        <p:tav tm="0">
                                          <p:val>
                                            <p:strVal val="ppt_x"/>
                                          </p:val>
                                        </p:tav>
                                        <p:tav tm="100000">
                                          <p:val>
                                            <p:strVal val="ppt_x"/>
                                          </p:val>
                                        </p:tav>
                                      </p:tavLst>
                                    </p:anim>
                                    <p:anim calcmode="lin" valueType="num">
                                      <p:cBhvr>
                                        <p:cTn id="247" dur="100" decel="100000"/>
                                        <p:tgtEl>
                                          <p:spTgt spid="19468"/>
                                        </p:tgtEl>
                                        <p:attrNameLst>
                                          <p:attrName>ppt_y</p:attrName>
                                        </p:attrNameLst>
                                      </p:cBhvr>
                                      <p:tavLst>
                                        <p:tav tm="0">
                                          <p:val>
                                            <p:strVal val="ppt_y"/>
                                          </p:val>
                                        </p:tav>
                                        <p:tav tm="100000">
                                          <p:val>
                                            <p:strVal val="ppt_y-.03"/>
                                          </p:val>
                                        </p:tav>
                                      </p:tavLst>
                                    </p:anim>
                                    <p:anim calcmode="lin" valueType="num">
                                      <p:cBhvr>
                                        <p:cTn id="248" dur="900" accel="100000">
                                          <p:stCondLst>
                                            <p:cond delay="100"/>
                                          </p:stCondLst>
                                        </p:cTn>
                                        <p:tgtEl>
                                          <p:spTgt spid="19468"/>
                                        </p:tgtEl>
                                        <p:attrNameLst>
                                          <p:attrName>ppt_y</p:attrName>
                                        </p:attrNameLst>
                                      </p:cBhvr>
                                      <p:tavLst>
                                        <p:tav tm="0">
                                          <p:val>
                                            <p:strVal val="ppt_y"/>
                                          </p:val>
                                        </p:tav>
                                        <p:tav tm="100000">
                                          <p:val>
                                            <p:strVal val="ppt_y+1"/>
                                          </p:val>
                                        </p:tav>
                                      </p:tavLst>
                                    </p:anim>
                                    <p:set>
                                      <p:cBhvr>
                                        <p:cTn id="249" dur="1" fill="hold">
                                          <p:stCondLst>
                                            <p:cond delay="999"/>
                                          </p:stCondLst>
                                        </p:cTn>
                                        <p:tgtEl>
                                          <p:spTgt spid="19468"/>
                                        </p:tgtEl>
                                        <p:attrNameLst>
                                          <p:attrName>style.visibility</p:attrName>
                                        </p:attrNameLst>
                                      </p:cBhvr>
                                      <p:to>
                                        <p:strVal val="hidden"/>
                                      </p:to>
                                    </p:set>
                                  </p:childTnLst>
                                </p:cTn>
                              </p:par>
                            </p:childTnLst>
                          </p:cTn>
                        </p:par>
                      </p:childTnLst>
                    </p:cTn>
                  </p:par>
                  <p:par>
                    <p:cTn id="250" fill="hold">
                      <p:stCondLst>
                        <p:cond delay="indefinite"/>
                      </p:stCondLst>
                      <p:childTnLst>
                        <p:par>
                          <p:cTn id="251" fill="hold">
                            <p:stCondLst>
                              <p:cond delay="0"/>
                            </p:stCondLst>
                            <p:childTnLst>
                              <p:par>
                                <p:cTn id="252" presetID="37" presetClass="entr" presetSubtype="0" fill="hold" grpId="0" nodeType="clickEffect">
                                  <p:stCondLst>
                                    <p:cond delay="0"/>
                                  </p:stCondLst>
                                  <p:childTnLst>
                                    <p:set>
                                      <p:cBhvr>
                                        <p:cTn id="253" dur="1" fill="hold">
                                          <p:stCondLst>
                                            <p:cond delay="0"/>
                                          </p:stCondLst>
                                        </p:cTn>
                                        <p:tgtEl>
                                          <p:spTgt spid="4"/>
                                        </p:tgtEl>
                                        <p:attrNameLst>
                                          <p:attrName>style.visibility</p:attrName>
                                        </p:attrNameLst>
                                      </p:cBhvr>
                                      <p:to>
                                        <p:strVal val="visible"/>
                                      </p:to>
                                    </p:set>
                                    <p:animEffect transition="in" filter="fade">
                                      <p:cBhvr>
                                        <p:cTn id="254" dur="1000"/>
                                        <p:tgtEl>
                                          <p:spTgt spid="4"/>
                                        </p:tgtEl>
                                      </p:cBhvr>
                                    </p:animEffect>
                                    <p:anim calcmode="lin" valueType="num">
                                      <p:cBhvr>
                                        <p:cTn id="255" dur="1000" fill="hold"/>
                                        <p:tgtEl>
                                          <p:spTgt spid="4"/>
                                        </p:tgtEl>
                                        <p:attrNameLst>
                                          <p:attrName>ppt_x</p:attrName>
                                        </p:attrNameLst>
                                      </p:cBhvr>
                                      <p:tavLst>
                                        <p:tav tm="0">
                                          <p:val>
                                            <p:strVal val="#ppt_x"/>
                                          </p:val>
                                        </p:tav>
                                        <p:tav tm="100000">
                                          <p:val>
                                            <p:strVal val="#ppt_x"/>
                                          </p:val>
                                        </p:tav>
                                      </p:tavLst>
                                    </p:anim>
                                    <p:anim calcmode="lin" valueType="num">
                                      <p:cBhvr>
                                        <p:cTn id="256" dur="900" decel="100000" fill="hold"/>
                                        <p:tgtEl>
                                          <p:spTgt spid="4"/>
                                        </p:tgtEl>
                                        <p:attrNameLst>
                                          <p:attrName>ppt_y</p:attrName>
                                        </p:attrNameLst>
                                      </p:cBhvr>
                                      <p:tavLst>
                                        <p:tav tm="0">
                                          <p:val>
                                            <p:strVal val="#ppt_y+1"/>
                                          </p:val>
                                        </p:tav>
                                        <p:tav tm="100000">
                                          <p:val>
                                            <p:strVal val="#ppt_y-.03"/>
                                          </p:val>
                                        </p:tav>
                                      </p:tavLst>
                                    </p:anim>
                                    <p:anim calcmode="lin" valueType="num">
                                      <p:cBhvr>
                                        <p:cTn id="257"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par>
                                <p:cTn id="258" presetID="47" presetClass="entr" presetSubtype="0" fill="hold" nodeType="withEffect">
                                  <p:stCondLst>
                                    <p:cond delay="0"/>
                                  </p:stCondLst>
                                  <p:childTnLst>
                                    <p:set>
                                      <p:cBhvr>
                                        <p:cTn id="259" dur="1" fill="hold">
                                          <p:stCondLst>
                                            <p:cond delay="0"/>
                                          </p:stCondLst>
                                        </p:cTn>
                                        <p:tgtEl>
                                          <p:spTgt spid="19462"/>
                                        </p:tgtEl>
                                        <p:attrNameLst>
                                          <p:attrName>style.visibility</p:attrName>
                                        </p:attrNameLst>
                                      </p:cBhvr>
                                      <p:to>
                                        <p:strVal val="visible"/>
                                      </p:to>
                                    </p:set>
                                    <p:animEffect transition="in" filter="fade">
                                      <p:cBhvr>
                                        <p:cTn id="260" dur="1000"/>
                                        <p:tgtEl>
                                          <p:spTgt spid="19462"/>
                                        </p:tgtEl>
                                      </p:cBhvr>
                                    </p:animEffect>
                                    <p:anim calcmode="lin" valueType="num">
                                      <p:cBhvr>
                                        <p:cTn id="261" dur="1000" fill="hold"/>
                                        <p:tgtEl>
                                          <p:spTgt spid="19462"/>
                                        </p:tgtEl>
                                        <p:attrNameLst>
                                          <p:attrName>ppt_x</p:attrName>
                                        </p:attrNameLst>
                                      </p:cBhvr>
                                      <p:tavLst>
                                        <p:tav tm="0">
                                          <p:val>
                                            <p:strVal val="#ppt_x"/>
                                          </p:val>
                                        </p:tav>
                                        <p:tav tm="100000">
                                          <p:val>
                                            <p:strVal val="#ppt_x"/>
                                          </p:val>
                                        </p:tav>
                                      </p:tavLst>
                                    </p:anim>
                                    <p:anim calcmode="lin" valueType="num">
                                      <p:cBhvr>
                                        <p:cTn id="262" dur="1000" fill="hold"/>
                                        <p:tgtEl>
                                          <p:spTgt spid="19462"/>
                                        </p:tgtEl>
                                        <p:attrNameLst>
                                          <p:attrName>ppt_y</p:attrName>
                                        </p:attrNameLst>
                                      </p:cBhvr>
                                      <p:tavLst>
                                        <p:tav tm="0">
                                          <p:val>
                                            <p:strVal val="#ppt_y-.1"/>
                                          </p:val>
                                        </p:tav>
                                        <p:tav tm="100000">
                                          <p:val>
                                            <p:strVal val="#ppt_y"/>
                                          </p:val>
                                        </p:tav>
                                      </p:tavLst>
                                    </p:anim>
                                  </p:childTnLst>
                                </p:cTn>
                              </p:par>
                              <p:par>
                                <p:cTn id="263" presetID="47" presetClass="entr" presetSubtype="0" fill="hold" nodeType="withEffect">
                                  <p:stCondLst>
                                    <p:cond delay="0"/>
                                  </p:stCondLst>
                                  <p:childTnLst>
                                    <p:set>
                                      <p:cBhvr>
                                        <p:cTn id="264" dur="1" fill="hold">
                                          <p:stCondLst>
                                            <p:cond delay="0"/>
                                          </p:stCondLst>
                                        </p:cTn>
                                        <p:tgtEl>
                                          <p:spTgt spid="19458"/>
                                        </p:tgtEl>
                                        <p:attrNameLst>
                                          <p:attrName>style.visibility</p:attrName>
                                        </p:attrNameLst>
                                      </p:cBhvr>
                                      <p:to>
                                        <p:strVal val="visible"/>
                                      </p:to>
                                    </p:set>
                                    <p:animEffect transition="in" filter="fade">
                                      <p:cBhvr>
                                        <p:cTn id="265" dur="1000"/>
                                        <p:tgtEl>
                                          <p:spTgt spid="19458"/>
                                        </p:tgtEl>
                                      </p:cBhvr>
                                    </p:animEffect>
                                    <p:anim calcmode="lin" valueType="num">
                                      <p:cBhvr>
                                        <p:cTn id="266" dur="1000" fill="hold"/>
                                        <p:tgtEl>
                                          <p:spTgt spid="19458"/>
                                        </p:tgtEl>
                                        <p:attrNameLst>
                                          <p:attrName>ppt_x</p:attrName>
                                        </p:attrNameLst>
                                      </p:cBhvr>
                                      <p:tavLst>
                                        <p:tav tm="0">
                                          <p:val>
                                            <p:strVal val="#ppt_x"/>
                                          </p:val>
                                        </p:tav>
                                        <p:tav tm="100000">
                                          <p:val>
                                            <p:strVal val="#ppt_x"/>
                                          </p:val>
                                        </p:tav>
                                      </p:tavLst>
                                    </p:anim>
                                    <p:anim calcmode="lin" valueType="num">
                                      <p:cBhvr>
                                        <p:cTn id="267" dur="1000" fill="hold"/>
                                        <p:tgtEl>
                                          <p:spTgt spid="19458"/>
                                        </p:tgtEl>
                                        <p:attrNameLst>
                                          <p:attrName>ppt_y</p:attrName>
                                        </p:attrNameLst>
                                      </p:cBhvr>
                                      <p:tavLst>
                                        <p:tav tm="0">
                                          <p:val>
                                            <p:strVal val="#ppt_y-.1"/>
                                          </p:val>
                                        </p:tav>
                                        <p:tav tm="100000">
                                          <p:val>
                                            <p:strVal val="#ppt_y"/>
                                          </p:val>
                                        </p:tav>
                                      </p:tavLst>
                                    </p:anim>
                                  </p:childTnLst>
                                </p:cTn>
                              </p:par>
                              <p:par>
                                <p:cTn id="268" presetID="37" presetClass="entr" presetSubtype="0" fill="hold" nodeType="withEffect">
                                  <p:stCondLst>
                                    <p:cond delay="0"/>
                                  </p:stCondLst>
                                  <p:childTnLst>
                                    <p:set>
                                      <p:cBhvr>
                                        <p:cTn id="269" dur="1" fill="hold">
                                          <p:stCondLst>
                                            <p:cond delay="0"/>
                                          </p:stCondLst>
                                        </p:cTn>
                                        <p:tgtEl>
                                          <p:spTgt spid="19460"/>
                                        </p:tgtEl>
                                        <p:attrNameLst>
                                          <p:attrName>style.visibility</p:attrName>
                                        </p:attrNameLst>
                                      </p:cBhvr>
                                      <p:to>
                                        <p:strVal val="visible"/>
                                      </p:to>
                                    </p:set>
                                    <p:animEffect transition="in" filter="fade">
                                      <p:cBhvr>
                                        <p:cTn id="270" dur="1000"/>
                                        <p:tgtEl>
                                          <p:spTgt spid="19460"/>
                                        </p:tgtEl>
                                      </p:cBhvr>
                                    </p:animEffect>
                                    <p:anim calcmode="lin" valueType="num">
                                      <p:cBhvr>
                                        <p:cTn id="271" dur="1000" fill="hold"/>
                                        <p:tgtEl>
                                          <p:spTgt spid="19460"/>
                                        </p:tgtEl>
                                        <p:attrNameLst>
                                          <p:attrName>ppt_x</p:attrName>
                                        </p:attrNameLst>
                                      </p:cBhvr>
                                      <p:tavLst>
                                        <p:tav tm="0">
                                          <p:val>
                                            <p:strVal val="#ppt_x"/>
                                          </p:val>
                                        </p:tav>
                                        <p:tav tm="100000">
                                          <p:val>
                                            <p:strVal val="#ppt_x"/>
                                          </p:val>
                                        </p:tav>
                                      </p:tavLst>
                                    </p:anim>
                                    <p:anim calcmode="lin" valueType="num">
                                      <p:cBhvr>
                                        <p:cTn id="272" dur="900" decel="100000" fill="hold"/>
                                        <p:tgtEl>
                                          <p:spTgt spid="19460"/>
                                        </p:tgtEl>
                                        <p:attrNameLst>
                                          <p:attrName>ppt_y</p:attrName>
                                        </p:attrNameLst>
                                      </p:cBhvr>
                                      <p:tavLst>
                                        <p:tav tm="0">
                                          <p:val>
                                            <p:strVal val="#ppt_y+1"/>
                                          </p:val>
                                        </p:tav>
                                        <p:tav tm="100000">
                                          <p:val>
                                            <p:strVal val="#ppt_y-.03"/>
                                          </p:val>
                                        </p:tav>
                                      </p:tavLst>
                                    </p:anim>
                                    <p:anim calcmode="lin" valueType="num">
                                      <p:cBhvr>
                                        <p:cTn id="273" dur="100" accel="100000" fill="hold">
                                          <p:stCondLst>
                                            <p:cond delay="900"/>
                                          </p:stCondLst>
                                        </p:cTn>
                                        <p:tgtEl>
                                          <p:spTgt spid="19460"/>
                                        </p:tgtEl>
                                        <p:attrNameLst>
                                          <p:attrName>ppt_y</p:attrName>
                                        </p:attrNameLst>
                                      </p:cBhvr>
                                      <p:tavLst>
                                        <p:tav tm="0">
                                          <p:val>
                                            <p:strVal val="#ppt_y-.03"/>
                                          </p:val>
                                        </p:tav>
                                        <p:tav tm="100000">
                                          <p:val>
                                            <p:strVal val="#ppt_y"/>
                                          </p:val>
                                        </p:tav>
                                      </p:tavLst>
                                    </p:anim>
                                  </p:childTnLst>
                                </p:cTn>
                              </p:par>
                              <p:par>
                                <p:cTn id="274" presetID="37" presetClass="entr" presetSubtype="0" fill="hold" nodeType="withEffect">
                                  <p:stCondLst>
                                    <p:cond delay="0"/>
                                  </p:stCondLst>
                                  <p:childTnLst>
                                    <p:set>
                                      <p:cBhvr>
                                        <p:cTn id="275" dur="1" fill="hold">
                                          <p:stCondLst>
                                            <p:cond delay="0"/>
                                          </p:stCondLst>
                                        </p:cTn>
                                        <p:tgtEl>
                                          <p:spTgt spid="19464"/>
                                        </p:tgtEl>
                                        <p:attrNameLst>
                                          <p:attrName>style.visibility</p:attrName>
                                        </p:attrNameLst>
                                      </p:cBhvr>
                                      <p:to>
                                        <p:strVal val="visible"/>
                                      </p:to>
                                    </p:set>
                                    <p:animEffect transition="in" filter="fade">
                                      <p:cBhvr>
                                        <p:cTn id="276" dur="1000"/>
                                        <p:tgtEl>
                                          <p:spTgt spid="19464"/>
                                        </p:tgtEl>
                                      </p:cBhvr>
                                    </p:animEffect>
                                    <p:anim calcmode="lin" valueType="num">
                                      <p:cBhvr>
                                        <p:cTn id="277" dur="1000" fill="hold"/>
                                        <p:tgtEl>
                                          <p:spTgt spid="19464"/>
                                        </p:tgtEl>
                                        <p:attrNameLst>
                                          <p:attrName>ppt_x</p:attrName>
                                        </p:attrNameLst>
                                      </p:cBhvr>
                                      <p:tavLst>
                                        <p:tav tm="0">
                                          <p:val>
                                            <p:strVal val="#ppt_x"/>
                                          </p:val>
                                        </p:tav>
                                        <p:tav tm="100000">
                                          <p:val>
                                            <p:strVal val="#ppt_x"/>
                                          </p:val>
                                        </p:tav>
                                      </p:tavLst>
                                    </p:anim>
                                    <p:anim calcmode="lin" valueType="num">
                                      <p:cBhvr>
                                        <p:cTn id="278" dur="900" decel="100000" fill="hold"/>
                                        <p:tgtEl>
                                          <p:spTgt spid="19464"/>
                                        </p:tgtEl>
                                        <p:attrNameLst>
                                          <p:attrName>ppt_y</p:attrName>
                                        </p:attrNameLst>
                                      </p:cBhvr>
                                      <p:tavLst>
                                        <p:tav tm="0">
                                          <p:val>
                                            <p:strVal val="#ppt_y+1"/>
                                          </p:val>
                                        </p:tav>
                                        <p:tav tm="100000">
                                          <p:val>
                                            <p:strVal val="#ppt_y-.03"/>
                                          </p:val>
                                        </p:tav>
                                      </p:tavLst>
                                    </p:anim>
                                    <p:anim calcmode="lin" valueType="num">
                                      <p:cBhvr>
                                        <p:cTn id="279" dur="100" accel="100000" fill="hold">
                                          <p:stCondLst>
                                            <p:cond delay="900"/>
                                          </p:stCondLst>
                                        </p:cTn>
                                        <p:tgtEl>
                                          <p:spTgt spid="19464"/>
                                        </p:tgtEl>
                                        <p:attrNameLst>
                                          <p:attrName>ppt_y</p:attrName>
                                        </p:attrNameLst>
                                      </p:cBhvr>
                                      <p:tavLst>
                                        <p:tav tm="0">
                                          <p:val>
                                            <p:strVal val="#ppt_y-.03"/>
                                          </p:val>
                                        </p:tav>
                                        <p:tav tm="100000">
                                          <p:val>
                                            <p:strVal val="#ppt_y"/>
                                          </p:val>
                                        </p:tav>
                                      </p:tavLst>
                                    </p:anim>
                                  </p:childTnLst>
                                </p:cTn>
                              </p:par>
                            </p:childTnLst>
                          </p:cTn>
                        </p:par>
                      </p:childTnLst>
                    </p:cTn>
                  </p:par>
                  <p:par>
                    <p:cTn id="280" fill="hold">
                      <p:stCondLst>
                        <p:cond delay="indefinite"/>
                      </p:stCondLst>
                      <p:childTnLst>
                        <p:par>
                          <p:cTn id="281" fill="hold">
                            <p:stCondLst>
                              <p:cond delay="0"/>
                            </p:stCondLst>
                            <p:childTnLst>
                              <p:par>
                                <p:cTn id="282" presetID="37" presetClass="exit" presetSubtype="0" fill="hold" grpId="1" nodeType="clickEffect">
                                  <p:stCondLst>
                                    <p:cond delay="0"/>
                                  </p:stCondLst>
                                  <p:childTnLst>
                                    <p:animEffect transition="out" filter="fade">
                                      <p:cBhvr>
                                        <p:cTn id="283" dur="1000"/>
                                        <p:tgtEl>
                                          <p:spTgt spid="4"/>
                                        </p:tgtEl>
                                      </p:cBhvr>
                                    </p:animEffect>
                                    <p:anim calcmode="lin" valueType="num">
                                      <p:cBhvr>
                                        <p:cTn id="284" dur="1000"/>
                                        <p:tgtEl>
                                          <p:spTgt spid="4"/>
                                        </p:tgtEl>
                                        <p:attrNameLst>
                                          <p:attrName>ppt_x</p:attrName>
                                        </p:attrNameLst>
                                      </p:cBhvr>
                                      <p:tavLst>
                                        <p:tav tm="0">
                                          <p:val>
                                            <p:strVal val="ppt_x"/>
                                          </p:val>
                                        </p:tav>
                                        <p:tav tm="100000">
                                          <p:val>
                                            <p:strVal val="ppt_x"/>
                                          </p:val>
                                        </p:tav>
                                      </p:tavLst>
                                    </p:anim>
                                    <p:anim calcmode="lin" valueType="num">
                                      <p:cBhvr>
                                        <p:cTn id="285" dur="100" decel="100000"/>
                                        <p:tgtEl>
                                          <p:spTgt spid="4"/>
                                        </p:tgtEl>
                                        <p:attrNameLst>
                                          <p:attrName>ppt_y</p:attrName>
                                        </p:attrNameLst>
                                      </p:cBhvr>
                                      <p:tavLst>
                                        <p:tav tm="0">
                                          <p:val>
                                            <p:strVal val="ppt_y"/>
                                          </p:val>
                                        </p:tav>
                                        <p:tav tm="100000">
                                          <p:val>
                                            <p:strVal val="ppt_y-.03"/>
                                          </p:val>
                                        </p:tav>
                                      </p:tavLst>
                                    </p:anim>
                                    <p:anim calcmode="lin" valueType="num">
                                      <p:cBhvr>
                                        <p:cTn id="286" dur="900" accel="100000">
                                          <p:stCondLst>
                                            <p:cond delay="100"/>
                                          </p:stCondLst>
                                        </p:cTn>
                                        <p:tgtEl>
                                          <p:spTgt spid="4"/>
                                        </p:tgtEl>
                                        <p:attrNameLst>
                                          <p:attrName>ppt_y</p:attrName>
                                        </p:attrNameLst>
                                      </p:cBhvr>
                                      <p:tavLst>
                                        <p:tav tm="0">
                                          <p:val>
                                            <p:strVal val="ppt_y"/>
                                          </p:val>
                                        </p:tav>
                                        <p:tav tm="100000">
                                          <p:val>
                                            <p:strVal val="ppt_y+1"/>
                                          </p:val>
                                        </p:tav>
                                      </p:tavLst>
                                    </p:anim>
                                    <p:set>
                                      <p:cBhvr>
                                        <p:cTn id="287" dur="1" fill="hold">
                                          <p:stCondLst>
                                            <p:cond delay="999"/>
                                          </p:stCondLst>
                                        </p:cTn>
                                        <p:tgtEl>
                                          <p:spTgt spid="4"/>
                                        </p:tgtEl>
                                        <p:attrNameLst>
                                          <p:attrName>style.visibility</p:attrName>
                                        </p:attrNameLst>
                                      </p:cBhvr>
                                      <p:to>
                                        <p:strVal val="hidden"/>
                                      </p:to>
                                    </p:set>
                                  </p:childTnLst>
                                </p:cTn>
                              </p:par>
                              <p:par>
                                <p:cTn id="288" presetID="37" presetClass="exit" presetSubtype="0" fill="hold" nodeType="withEffect">
                                  <p:stCondLst>
                                    <p:cond delay="0"/>
                                  </p:stCondLst>
                                  <p:childTnLst>
                                    <p:animEffect transition="out" filter="fade">
                                      <p:cBhvr>
                                        <p:cTn id="289" dur="1000"/>
                                        <p:tgtEl>
                                          <p:spTgt spid="19464"/>
                                        </p:tgtEl>
                                      </p:cBhvr>
                                    </p:animEffect>
                                    <p:anim calcmode="lin" valueType="num">
                                      <p:cBhvr>
                                        <p:cTn id="290" dur="1000"/>
                                        <p:tgtEl>
                                          <p:spTgt spid="19464"/>
                                        </p:tgtEl>
                                        <p:attrNameLst>
                                          <p:attrName>ppt_x</p:attrName>
                                        </p:attrNameLst>
                                      </p:cBhvr>
                                      <p:tavLst>
                                        <p:tav tm="0">
                                          <p:val>
                                            <p:strVal val="ppt_x"/>
                                          </p:val>
                                        </p:tav>
                                        <p:tav tm="100000">
                                          <p:val>
                                            <p:strVal val="ppt_x"/>
                                          </p:val>
                                        </p:tav>
                                      </p:tavLst>
                                    </p:anim>
                                    <p:anim calcmode="lin" valueType="num">
                                      <p:cBhvr>
                                        <p:cTn id="291" dur="100" decel="100000"/>
                                        <p:tgtEl>
                                          <p:spTgt spid="19464"/>
                                        </p:tgtEl>
                                        <p:attrNameLst>
                                          <p:attrName>ppt_y</p:attrName>
                                        </p:attrNameLst>
                                      </p:cBhvr>
                                      <p:tavLst>
                                        <p:tav tm="0">
                                          <p:val>
                                            <p:strVal val="ppt_y"/>
                                          </p:val>
                                        </p:tav>
                                        <p:tav tm="100000">
                                          <p:val>
                                            <p:strVal val="ppt_y-.03"/>
                                          </p:val>
                                        </p:tav>
                                      </p:tavLst>
                                    </p:anim>
                                    <p:anim calcmode="lin" valueType="num">
                                      <p:cBhvr>
                                        <p:cTn id="292" dur="900" accel="100000">
                                          <p:stCondLst>
                                            <p:cond delay="100"/>
                                          </p:stCondLst>
                                        </p:cTn>
                                        <p:tgtEl>
                                          <p:spTgt spid="19464"/>
                                        </p:tgtEl>
                                        <p:attrNameLst>
                                          <p:attrName>ppt_y</p:attrName>
                                        </p:attrNameLst>
                                      </p:cBhvr>
                                      <p:tavLst>
                                        <p:tav tm="0">
                                          <p:val>
                                            <p:strVal val="ppt_y"/>
                                          </p:val>
                                        </p:tav>
                                        <p:tav tm="100000">
                                          <p:val>
                                            <p:strVal val="ppt_y+1"/>
                                          </p:val>
                                        </p:tav>
                                      </p:tavLst>
                                    </p:anim>
                                    <p:set>
                                      <p:cBhvr>
                                        <p:cTn id="293" dur="1" fill="hold">
                                          <p:stCondLst>
                                            <p:cond delay="999"/>
                                          </p:stCondLst>
                                        </p:cTn>
                                        <p:tgtEl>
                                          <p:spTgt spid="19464"/>
                                        </p:tgtEl>
                                        <p:attrNameLst>
                                          <p:attrName>style.visibility</p:attrName>
                                        </p:attrNameLst>
                                      </p:cBhvr>
                                      <p:to>
                                        <p:strVal val="hidden"/>
                                      </p:to>
                                    </p:set>
                                  </p:childTnLst>
                                </p:cTn>
                              </p:par>
                              <p:par>
                                <p:cTn id="294" presetID="37" presetClass="exit" presetSubtype="0" fill="hold" nodeType="withEffect">
                                  <p:stCondLst>
                                    <p:cond delay="0"/>
                                  </p:stCondLst>
                                  <p:childTnLst>
                                    <p:animEffect transition="out" filter="fade">
                                      <p:cBhvr>
                                        <p:cTn id="295" dur="1000"/>
                                        <p:tgtEl>
                                          <p:spTgt spid="19462"/>
                                        </p:tgtEl>
                                      </p:cBhvr>
                                    </p:animEffect>
                                    <p:anim calcmode="lin" valueType="num">
                                      <p:cBhvr>
                                        <p:cTn id="296" dur="1000"/>
                                        <p:tgtEl>
                                          <p:spTgt spid="19462"/>
                                        </p:tgtEl>
                                        <p:attrNameLst>
                                          <p:attrName>ppt_x</p:attrName>
                                        </p:attrNameLst>
                                      </p:cBhvr>
                                      <p:tavLst>
                                        <p:tav tm="0">
                                          <p:val>
                                            <p:strVal val="ppt_x"/>
                                          </p:val>
                                        </p:tav>
                                        <p:tav tm="100000">
                                          <p:val>
                                            <p:strVal val="ppt_x"/>
                                          </p:val>
                                        </p:tav>
                                      </p:tavLst>
                                    </p:anim>
                                    <p:anim calcmode="lin" valueType="num">
                                      <p:cBhvr>
                                        <p:cTn id="297" dur="100" decel="100000"/>
                                        <p:tgtEl>
                                          <p:spTgt spid="19462"/>
                                        </p:tgtEl>
                                        <p:attrNameLst>
                                          <p:attrName>ppt_y</p:attrName>
                                        </p:attrNameLst>
                                      </p:cBhvr>
                                      <p:tavLst>
                                        <p:tav tm="0">
                                          <p:val>
                                            <p:strVal val="ppt_y"/>
                                          </p:val>
                                        </p:tav>
                                        <p:tav tm="100000">
                                          <p:val>
                                            <p:strVal val="ppt_y-.03"/>
                                          </p:val>
                                        </p:tav>
                                      </p:tavLst>
                                    </p:anim>
                                    <p:anim calcmode="lin" valueType="num">
                                      <p:cBhvr>
                                        <p:cTn id="298" dur="900" accel="100000">
                                          <p:stCondLst>
                                            <p:cond delay="100"/>
                                          </p:stCondLst>
                                        </p:cTn>
                                        <p:tgtEl>
                                          <p:spTgt spid="19462"/>
                                        </p:tgtEl>
                                        <p:attrNameLst>
                                          <p:attrName>ppt_y</p:attrName>
                                        </p:attrNameLst>
                                      </p:cBhvr>
                                      <p:tavLst>
                                        <p:tav tm="0">
                                          <p:val>
                                            <p:strVal val="ppt_y"/>
                                          </p:val>
                                        </p:tav>
                                        <p:tav tm="100000">
                                          <p:val>
                                            <p:strVal val="ppt_y+1"/>
                                          </p:val>
                                        </p:tav>
                                      </p:tavLst>
                                    </p:anim>
                                    <p:set>
                                      <p:cBhvr>
                                        <p:cTn id="299" dur="1" fill="hold">
                                          <p:stCondLst>
                                            <p:cond delay="999"/>
                                          </p:stCondLst>
                                        </p:cTn>
                                        <p:tgtEl>
                                          <p:spTgt spid="19462"/>
                                        </p:tgtEl>
                                        <p:attrNameLst>
                                          <p:attrName>style.visibility</p:attrName>
                                        </p:attrNameLst>
                                      </p:cBhvr>
                                      <p:to>
                                        <p:strVal val="hidden"/>
                                      </p:to>
                                    </p:set>
                                  </p:childTnLst>
                                </p:cTn>
                              </p:par>
                              <p:par>
                                <p:cTn id="300" presetID="37" presetClass="exit" presetSubtype="0" fill="hold" nodeType="withEffect">
                                  <p:stCondLst>
                                    <p:cond delay="0"/>
                                  </p:stCondLst>
                                  <p:childTnLst>
                                    <p:animEffect transition="out" filter="fade">
                                      <p:cBhvr>
                                        <p:cTn id="301" dur="1000"/>
                                        <p:tgtEl>
                                          <p:spTgt spid="19458"/>
                                        </p:tgtEl>
                                      </p:cBhvr>
                                    </p:animEffect>
                                    <p:anim calcmode="lin" valueType="num">
                                      <p:cBhvr>
                                        <p:cTn id="302" dur="1000"/>
                                        <p:tgtEl>
                                          <p:spTgt spid="19458"/>
                                        </p:tgtEl>
                                        <p:attrNameLst>
                                          <p:attrName>ppt_x</p:attrName>
                                        </p:attrNameLst>
                                      </p:cBhvr>
                                      <p:tavLst>
                                        <p:tav tm="0">
                                          <p:val>
                                            <p:strVal val="ppt_x"/>
                                          </p:val>
                                        </p:tav>
                                        <p:tav tm="100000">
                                          <p:val>
                                            <p:strVal val="ppt_x"/>
                                          </p:val>
                                        </p:tav>
                                      </p:tavLst>
                                    </p:anim>
                                    <p:anim calcmode="lin" valueType="num">
                                      <p:cBhvr>
                                        <p:cTn id="303" dur="100" decel="100000"/>
                                        <p:tgtEl>
                                          <p:spTgt spid="19458"/>
                                        </p:tgtEl>
                                        <p:attrNameLst>
                                          <p:attrName>ppt_y</p:attrName>
                                        </p:attrNameLst>
                                      </p:cBhvr>
                                      <p:tavLst>
                                        <p:tav tm="0">
                                          <p:val>
                                            <p:strVal val="ppt_y"/>
                                          </p:val>
                                        </p:tav>
                                        <p:tav tm="100000">
                                          <p:val>
                                            <p:strVal val="ppt_y-.03"/>
                                          </p:val>
                                        </p:tav>
                                      </p:tavLst>
                                    </p:anim>
                                    <p:anim calcmode="lin" valueType="num">
                                      <p:cBhvr>
                                        <p:cTn id="304" dur="900" accel="100000">
                                          <p:stCondLst>
                                            <p:cond delay="100"/>
                                          </p:stCondLst>
                                        </p:cTn>
                                        <p:tgtEl>
                                          <p:spTgt spid="19458"/>
                                        </p:tgtEl>
                                        <p:attrNameLst>
                                          <p:attrName>ppt_y</p:attrName>
                                        </p:attrNameLst>
                                      </p:cBhvr>
                                      <p:tavLst>
                                        <p:tav tm="0">
                                          <p:val>
                                            <p:strVal val="ppt_y"/>
                                          </p:val>
                                        </p:tav>
                                        <p:tav tm="100000">
                                          <p:val>
                                            <p:strVal val="ppt_y+1"/>
                                          </p:val>
                                        </p:tav>
                                      </p:tavLst>
                                    </p:anim>
                                    <p:set>
                                      <p:cBhvr>
                                        <p:cTn id="305" dur="1" fill="hold">
                                          <p:stCondLst>
                                            <p:cond delay="999"/>
                                          </p:stCondLst>
                                        </p:cTn>
                                        <p:tgtEl>
                                          <p:spTgt spid="19458"/>
                                        </p:tgtEl>
                                        <p:attrNameLst>
                                          <p:attrName>style.visibility</p:attrName>
                                        </p:attrNameLst>
                                      </p:cBhvr>
                                      <p:to>
                                        <p:strVal val="hidden"/>
                                      </p:to>
                                    </p:set>
                                  </p:childTnLst>
                                </p:cTn>
                              </p:par>
                              <p:par>
                                <p:cTn id="306" presetID="37" presetClass="exit" presetSubtype="0" fill="hold" nodeType="withEffect">
                                  <p:stCondLst>
                                    <p:cond delay="0"/>
                                  </p:stCondLst>
                                  <p:childTnLst>
                                    <p:animEffect transition="out" filter="fade">
                                      <p:cBhvr>
                                        <p:cTn id="307" dur="1000"/>
                                        <p:tgtEl>
                                          <p:spTgt spid="19460"/>
                                        </p:tgtEl>
                                      </p:cBhvr>
                                    </p:animEffect>
                                    <p:anim calcmode="lin" valueType="num">
                                      <p:cBhvr>
                                        <p:cTn id="308" dur="1000"/>
                                        <p:tgtEl>
                                          <p:spTgt spid="19460"/>
                                        </p:tgtEl>
                                        <p:attrNameLst>
                                          <p:attrName>ppt_x</p:attrName>
                                        </p:attrNameLst>
                                      </p:cBhvr>
                                      <p:tavLst>
                                        <p:tav tm="0">
                                          <p:val>
                                            <p:strVal val="ppt_x"/>
                                          </p:val>
                                        </p:tav>
                                        <p:tav tm="100000">
                                          <p:val>
                                            <p:strVal val="ppt_x"/>
                                          </p:val>
                                        </p:tav>
                                      </p:tavLst>
                                    </p:anim>
                                    <p:anim calcmode="lin" valueType="num">
                                      <p:cBhvr>
                                        <p:cTn id="309" dur="100" decel="100000"/>
                                        <p:tgtEl>
                                          <p:spTgt spid="19460"/>
                                        </p:tgtEl>
                                        <p:attrNameLst>
                                          <p:attrName>ppt_y</p:attrName>
                                        </p:attrNameLst>
                                      </p:cBhvr>
                                      <p:tavLst>
                                        <p:tav tm="0">
                                          <p:val>
                                            <p:strVal val="ppt_y"/>
                                          </p:val>
                                        </p:tav>
                                        <p:tav tm="100000">
                                          <p:val>
                                            <p:strVal val="ppt_y-.03"/>
                                          </p:val>
                                        </p:tav>
                                      </p:tavLst>
                                    </p:anim>
                                    <p:anim calcmode="lin" valueType="num">
                                      <p:cBhvr>
                                        <p:cTn id="310" dur="900" accel="100000">
                                          <p:stCondLst>
                                            <p:cond delay="100"/>
                                          </p:stCondLst>
                                        </p:cTn>
                                        <p:tgtEl>
                                          <p:spTgt spid="19460"/>
                                        </p:tgtEl>
                                        <p:attrNameLst>
                                          <p:attrName>ppt_y</p:attrName>
                                        </p:attrNameLst>
                                      </p:cBhvr>
                                      <p:tavLst>
                                        <p:tav tm="0">
                                          <p:val>
                                            <p:strVal val="ppt_y"/>
                                          </p:val>
                                        </p:tav>
                                        <p:tav tm="100000">
                                          <p:val>
                                            <p:strVal val="ppt_y+1"/>
                                          </p:val>
                                        </p:tav>
                                      </p:tavLst>
                                    </p:anim>
                                    <p:set>
                                      <p:cBhvr>
                                        <p:cTn id="311" dur="1" fill="hold">
                                          <p:stCondLst>
                                            <p:cond delay="999"/>
                                          </p:stCondLst>
                                        </p:cTn>
                                        <p:tgtEl>
                                          <p:spTgt spid="19460"/>
                                        </p:tgtEl>
                                        <p:attrNameLst>
                                          <p:attrName>style.visibility</p:attrName>
                                        </p:attrNameLst>
                                      </p:cBhvr>
                                      <p:to>
                                        <p:strVal val="hidden"/>
                                      </p:to>
                                    </p:set>
                                  </p:childTnLst>
                                </p:cTn>
                              </p:par>
                            </p:childTnLst>
                          </p:cTn>
                        </p:par>
                        <p:par>
                          <p:cTn id="312" fill="hold">
                            <p:stCondLst>
                              <p:cond delay="1000"/>
                            </p:stCondLst>
                            <p:childTnLst>
                              <p:par>
                                <p:cTn id="313" presetID="1" presetClass="entr" presetSubtype="0" fill="hold" grpId="0" nodeType="afterEffect">
                                  <p:stCondLst>
                                    <p:cond delay="0"/>
                                  </p:stCondLst>
                                  <p:childTnLst>
                                    <p:set>
                                      <p:cBhvr>
                                        <p:cTn id="314"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animBg="1"/>
      <p:bldP spid="3" grpId="1" build="p" animBg="1"/>
      <p:bldP spid="4" grpId="0" animBg="1"/>
      <p:bldP spid="4" grpId="1" animBg="1"/>
      <p:bldP spid="9" grpId="0" animBg="1"/>
      <p:bldP spid="9" grpId="1" animBg="1"/>
      <p:bldP spid="13" grpId="0" animBg="1"/>
      <p:bldP spid="13" grpId="1" animBg="1"/>
      <p:bldP spid="19479" grpId="0" animBg="1"/>
      <p:bldP spid="19479" grpId="1" animBg="1"/>
      <p:bldP spid="25" grpId="0" animBg="1"/>
      <p:bldP spid="25" grpId="1" animBg="1"/>
      <p:bldP spid="2049" grpId="0" animBg="1"/>
      <p:bldP spid="2049" grpId="1" animBg="1"/>
      <p:bldP spid="2052" grpId="0" animBg="1"/>
      <p:bldP spid="2052" grpId="1" animBg="1"/>
      <p:bldP spid="20" grpId="0" animBg="1"/>
      <p:bldP spid="20" grpId="1" animBg="1"/>
      <p:bldP spid="2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en-US" dirty="0"/>
          </a:p>
        </p:txBody>
      </p:sp>
      <p:sp>
        <p:nvSpPr>
          <p:cNvPr id="3" name="Подзаголовок 2"/>
          <p:cNvSpPr>
            <a:spLocks noGrp="1"/>
          </p:cNvSpPr>
          <p:nvPr>
            <p:ph type="subTitle" idx="1"/>
          </p:nvPr>
        </p:nvSpPr>
        <p:spPr/>
        <p:txBody>
          <a:bodyPr/>
          <a:lstStyle/>
          <a:p>
            <a:endParaRPr lang="en-US" dirty="0"/>
          </a:p>
        </p:txBody>
      </p:sp>
      <p:pic>
        <p:nvPicPr>
          <p:cNvPr id="1026" name="Picture 2" descr="C:\Users\User_2\Desktop\храм Христа Спасителя\57324266_t5.jpg"/>
          <p:cNvPicPr>
            <a:picLocks noChangeAspect="1" noChangeArrowheads="1"/>
          </p:cNvPicPr>
          <p:nvPr/>
        </p:nvPicPr>
        <p:blipFill>
          <a:blip r:embed="rId3" cstate="print"/>
          <a:srcRect/>
          <a:stretch>
            <a:fillRect/>
          </a:stretch>
        </p:blipFill>
        <p:spPr bwMode="auto">
          <a:xfrm>
            <a:off x="914400" y="990600"/>
            <a:ext cx="6961139" cy="5181600"/>
          </a:xfrm>
          <a:prstGeom prst="rect">
            <a:avLst/>
          </a:prstGeom>
          <a:noFill/>
        </p:spPr>
      </p:pic>
      <p:sp>
        <p:nvSpPr>
          <p:cNvPr id="5" name="Прямоугольник 4"/>
          <p:cNvSpPr/>
          <p:nvPr/>
        </p:nvSpPr>
        <p:spPr>
          <a:xfrm>
            <a:off x="1371600" y="0"/>
            <a:ext cx="6019800" cy="1323439"/>
          </a:xfrm>
          <a:prstGeom prst="rect">
            <a:avLst/>
          </a:prstGeom>
        </p:spPr>
        <p:txBody>
          <a:bodyPr wrap="square">
            <a:spAutoFit/>
          </a:bodyPr>
          <a:lstStyle/>
          <a:p>
            <a:pPr algn="ctr"/>
            <a:r>
              <a:rPr lang="ru-RU" sz="4000" b="1" dirty="0" smtClean="0">
                <a:ln w="12700">
                  <a:solidFill>
                    <a:schemeClr val="tx2">
                      <a:satMod val="155000"/>
                    </a:schemeClr>
                  </a:solidFill>
                  <a:prstDash val="solid"/>
                </a:ln>
                <a:solidFill>
                  <a:schemeClr val="tx1">
                    <a:lumMod val="95000"/>
                  </a:schemeClr>
                </a:solidFill>
                <a:effectLst>
                  <a:outerShdw blurRad="41275" dist="20320" dir="1800000" algn="tl" rotWithShape="0">
                    <a:srgbClr val="000000">
                      <a:alpha val="40000"/>
                    </a:srgbClr>
                  </a:outerShdw>
                </a:effectLst>
              </a:rPr>
              <a:t>ХРАМ ХРИСТА СПАСИТЕЛЯ</a:t>
            </a:r>
            <a:endParaRPr lang="en-US" sz="4000" b="1" dirty="0">
              <a:ln w="12700">
                <a:solidFill>
                  <a:schemeClr val="tx2">
                    <a:satMod val="155000"/>
                  </a:schemeClr>
                </a:solidFill>
                <a:prstDash val="solid"/>
              </a:ln>
              <a:solidFill>
                <a:schemeClr val="tx1">
                  <a:lumMod val="95000"/>
                </a:schemeClr>
              </a:solidFill>
              <a:effectLst>
                <a:outerShdw blurRad="41275" dist="20320" dir="1800000" algn="tl" rotWithShape="0">
                  <a:srgbClr val="000000">
                    <a:alpha val="40000"/>
                  </a:srgbClr>
                </a:outerShdw>
              </a:effectLst>
            </a:endParaRPr>
          </a:p>
        </p:txBody>
      </p:sp>
      <p:sp>
        <p:nvSpPr>
          <p:cNvPr id="7" name="Блок-схема: перфолента 6"/>
          <p:cNvSpPr/>
          <p:nvPr/>
        </p:nvSpPr>
        <p:spPr>
          <a:xfrm>
            <a:off x="914400" y="2286000"/>
            <a:ext cx="7086600" cy="1581567"/>
          </a:xfrm>
          <a:prstGeom prst="flowChartPunchedTape">
            <a:avLst/>
          </a:prstGeom>
          <a:solidFill>
            <a:schemeClr val="bg2">
              <a:lumMod val="90000"/>
            </a:schemeClr>
          </a:solidFill>
          <a:scene3d>
            <a:camera prst="orthographicFront"/>
            <a:lightRig rig="threePt" dir="t"/>
          </a:scene3d>
          <a:sp3d>
            <a:bevelT w="165100" prst="coolSlant"/>
          </a:sp3d>
        </p:spPr>
        <p:txBody>
          <a:bodyPr wrap="square">
            <a:spAutoFit/>
          </a:bodyPr>
          <a:lstStyle/>
          <a:p>
            <a:r>
              <a:rPr lang="ru-RU" sz="1400" b="1" dirty="0" smtClean="0">
                <a:latin typeface="Arial Narrow" pitchFamily="34" charset="0"/>
              </a:rPr>
              <a:t>Храм Христа Спасителя</a:t>
            </a:r>
            <a:r>
              <a:rPr lang="ru-RU" sz="1400" dirty="0" smtClean="0">
                <a:latin typeface="Arial Narrow" pitchFamily="34" charset="0"/>
              </a:rPr>
              <a:t> строился с 1839 по 1883 гг. Замысел возведения в Москве грандиозного храма в честь победы над французами и изгнания их из России возник уже в 1812 году, а 12 октября 1813 года была совершена торжественная закладка фундамента храма Христа Спасителя на Воробьевых горах</a:t>
            </a:r>
            <a:endParaRPr lang="en-US" sz="1400" dirty="0">
              <a:latin typeface="Arial Narrow" pitchFamily="34" charset="0"/>
            </a:endParaRPr>
          </a:p>
        </p:txBody>
      </p:sp>
      <p:pic>
        <p:nvPicPr>
          <p:cNvPr id="4" name="Picture 2" descr="C:\Users\User_2\Desktop\храм Христа Спасителя\35830390_20.jpg"/>
          <p:cNvPicPr>
            <a:picLocks noChangeAspect="1" noChangeArrowheads="1"/>
          </p:cNvPicPr>
          <p:nvPr/>
        </p:nvPicPr>
        <p:blipFill>
          <a:blip r:embed="rId4" cstate="email"/>
          <a:srcRect/>
          <a:stretch>
            <a:fillRect/>
          </a:stretch>
        </p:blipFill>
        <p:spPr bwMode="auto">
          <a:xfrm>
            <a:off x="6781800" y="381000"/>
            <a:ext cx="2019300" cy="2692400"/>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sp>
        <p:nvSpPr>
          <p:cNvPr id="1027" name="Rectangle 3"/>
          <p:cNvSpPr>
            <a:spLocks noChangeArrowheads="1"/>
          </p:cNvSpPr>
          <p:nvPr/>
        </p:nvSpPr>
        <p:spPr bwMode="auto">
          <a:xfrm>
            <a:off x="4876800" y="3581400"/>
            <a:ext cx="3962400" cy="1600438"/>
          </a:xfrm>
          <a:prstGeom prst="round2DiagRect">
            <a:avLst/>
          </a:prstGeom>
          <a:ln>
            <a:noFill/>
            <a:headEnd/>
            <a:tailEnd/>
          </a:ln>
          <a:effectLst>
            <a:outerShdw blurRad="44450" dist="27940" dir="5400000" algn="ctr">
              <a:srgbClr val="000000">
                <a:alpha val="32000"/>
              </a:srgbClr>
            </a:outerShdw>
          </a:effectLst>
          <a:scene3d>
            <a:camera prst="isometricOffAxis2Left"/>
            <a:lightRig rig="balanced" dir="t">
              <a:rot lat="0" lon="0" rev="8700000"/>
            </a:lightRig>
          </a:scene3d>
          <a:sp3d>
            <a:bevelT w="190500" h="38100"/>
          </a:sp3d>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t"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err="1" smtClean="0">
                <a:ln>
                  <a:noFill/>
                </a:ln>
                <a:solidFill>
                  <a:schemeClr val="bg1"/>
                </a:solidFill>
                <a:effectLst/>
                <a:latin typeface="Arial Narrow" pitchFamily="34" charset="0"/>
                <a:cs typeface="Arial" pitchFamily="34" charset="0"/>
              </a:rPr>
              <a:t>Крест</a:t>
            </a:r>
            <a:r>
              <a:rPr kumimoji="0" lang="en-US" sz="1800" b="1" i="0" u="none" strike="noStrike" cap="none" normalizeH="0" baseline="0" dirty="0" smtClean="0">
                <a:ln>
                  <a:noFill/>
                </a:ln>
                <a:solidFill>
                  <a:schemeClr val="bg1"/>
                </a:solidFill>
                <a:effectLst/>
                <a:latin typeface="Arial Narrow" pitchFamily="34" charset="0"/>
                <a:cs typeface="Arial" pitchFamily="34" charset="0"/>
              </a:rPr>
              <a:t> “</a:t>
            </a:r>
            <a:r>
              <a:rPr kumimoji="0" lang="en-US" sz="1800" b="1" i="0" u="none" strike="noStrike" cap="none" normalizeH="0" baseline="0" dirty="0" err="1" smtClean="0">
                <a:ln>
                  <a:noFill/>
                </a:ln>
                <a:solidFill>
                  <a:schemeClr val="bg1"/>
                </a:solidFill>
                <a:effectLst/>
                <a:latin typeface="Arial Narrow" pitchFamily="34" charset="0"/>
                <a:cs typeface="Arial" pitchFamily="34" charset="0"/>
              </a:rPr>
              <a:t>накупольный</a:t>
            </a:r>
            <a:r>
              <a:rPr kumimoji="0" lang="en-US" sz="1800" b="1" i="0" u="none" strike="noStrike" cap="none" normalizeH="0" baseline="0" dirty="0" smtClean="0">
                <a:ln>
                  <a:noFill/>
                </a:ln>
                <a:solidFill>
                  <a:schemeClr val="bg1"/>
                </a:solidFill>
                <a:effectLst/>
                <a:latin typeface="Arial Narrow" pitchFamily="34" charset="0"/>
                <a:cs typeface="Arial" pitchFamily="34" charset="0"/>
              </a:rPr>
              <a:t>” с </a:t>
            </a:r>
            <a:r>
              <a:rPr kumimoji="0" lang="en-US" sz="1800" b="1" i="0" u="none" strike="noStrike" cap="none" normalizeH="0" baseline="0" dirty="0" err="1" smtClean="0">
                <a:ln>
                  <a:noFill/>
                </a:ln>
                <a:solidFill>
                  <a:schemeClr val="bg1"/>
                </a:solidFill>
                <a:effectLst/>
                <a:latin typeface="Arial Narrow" pitchFamily="34" charset="0"/>
                <a:cs typeface="Arial" pitchFamily="34" charset="0"/>
              </a:rPr>
              <a:t>полумесяцем</a:t>
            </a:r>
            <a:endParaRPr kumimoji="0" lang="en-US" sz="1800" b="0" i="0" u="none" strike="noStrike" cap="none" normalizeH="0" baseline="0" dirty="0" smtClean="0">
              <a:ln>
                <a:noFill/>
              </a:ln>
              <a:solidFill>
                <a:schemeClr val="bg1"/>
              </a:solidFill>
              <a:effectLst/>
              <a:latin typeface="Arial Narrow"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err="1" smtClean="0">
                <a:ln>
                  <a:noFill/>
                </a:ln>
                <a:solidFill>
                  <a:schemeClr val="bg1"/>
                </a:solidFill>
                <a:effectLst/>
                <a:latin typeface="Arial Narrow" pitchFamily="34" charset="0"/>
                <a:cs typeface="Arial" pitchFamily="34" charset="0"/>
              </a:rPr>
              <a:t>Крест</a:t>
            </a:r>
            <a:r>
              <a:rPr kumimoji="0" lang="en-US" sz="1400" b="0" i="0" u="none" strike="noStrike" cap="none" normalizeH="0" baseline="0" dirty="0" smtClean="0">
                <a:ln>
                  <a:noFill/>
                </a:ln>
                <a:solidFill>
                  <a:schemeClr val="bg1"/>
                </a:solidFill>
                <a:effectLst/>
                <a:latin typeface="Arial Narrow" pitchFamily="34" charset="0"/>
                <a:cs typeface="Arial" pitchFamily="34" charset="0"/>
              </a:rPr>
              <a:t> </a:t>
            </a:r>
            <a:r>
              <a:rPr kumimoji="0" lang="en-US" sz="1400" b="0" i="0" u="none" strike="noStrike" cap="none" normalizeH="0" baseline="0" dirty="0" err="1" smtClean="0">
                <a:ln>
                  <a:noFill/>
                </a:ln>
                <a:solidFill>
                  <a:schemeClr val="bg1"/>
                </a:solidFill>
                <a:effectLst/>
                <a:latin typeface="Arial Narrow" pitchFamily="34" charset="0"/>
                <a:cs typeface="Arial" pitchFamily="34" charset="0"/>
              </a:rPr>
              <a:t>четырехконечный</a:t>
            </a:r>
            <a:r>
              <a:rPr kumimoji="0" lang="en-US" sz="1400" b="0" i="0" u="none" strike="noStrike" cap="none" normalizeH="0" baseline="0" dirty="0" smtClean="0">
                <a:ln>
                  <a:noFill/>
                </a:ln>
                <a:solidFill>
                  <a:schemeClr val="bg1"/>
                </a:solidFill>
                <a:effectLst/>
                <a:latin typeface="Arial Narrow" pitchFamily="34" charset="0"/>
                <a:cs typeface="Arial" pitchFamily="34" charset="0"/>
              </a:rPr>
              <a:t> с </a:t>
            </a:r>
            <a:r>
              <a:rPr kumimoji="0" lang="en-US" sz="1400" b="0" i="0" u="none" strike="noStrike" cap="none" normalizeH="0" baseline="0" dirty="0" err="1" smtClean="0">
                <a:ln>
                  <a:noFill/>
                </a:ln>
                <a:solidFill>
                  <a:schemeClr val="bg1"/>
                </a:solidFill>
                <a:effectLst/>
                <a:latin typeface="Arial Narrow" pitchFamily="34" charset="0"/>
                <a:cs typeface="Arial" pitchFamily="34" charset="0"/>
              </a:rPr>
              <a:t>полукружием</a:t>
            </a:r>
            <a:r>
              <a:rPr kumimoji="0" lang="en-US" sz="1400" b="0" i="0" u="none" strike="noStrike" cap="none" normalizeH="0" baseline="0" dirty="0" smtClean="0">
                <a:ln>
                  <a:noFill/>
                </a:ln>
                <a:solidFill>
                  <a:schemeClr val="bg1"/>
                </a:solidFill>
                <a:effectLst/>
                <a:latin typeface="Arial Narrow" pitchFamily="34" charset="0"/>
                <a:cs typeface="Arial" pitchFamily="34" charset="0"/>
              </a:rPr>
              <a:t> в </a:t>
            </a:r>
            <a:r>
              <a:rPr kumimoji="0" lang="en-US" sz="1400" b="0" i="0" u="none" strike="noStrike" cap="none" normalizeH="0" baseline="0" dirty="0" err="1" smtClean="0">
                <a:ln>
                  <a:noFill/>
                </a:ln>
                <a:solidFill>
                  <a:schemeClr val="bg1"/>
                </a:solidFill>
                <a:effectLst/>
                <a:latin typeface="Arial Narrow" pitchFamily="34" charset="0"/>
                <a:cs typeface="Arial" pitchFamily="34" charset="0"/>
              </a:rPr>
              <a:t>виде</a:t>
            </a:r>
            <a:r>
              <a:rPr kumimoji="0" lang="en-US" sz="1400" b="0" i="0" u="none" strike="noStrike" cap="none" normalizeH="0" baseline="0" dirty="0" smtClean="0">
                <a:ln>
                  <a:noFill/>
                </a:ln>
                <a:solidFill>
                  <a:schemeClr val="bg1"/>
                </a:solidFill>
                <a:effectLst/>
                <a:latin typeface="Arial Narrow" pitchFamily="34" charset="0"/>
                <a:cs typeface="Arial" pitchFamily="34" charset="0"/>
              </a:rPr>
              <a:t> </a:t>
            </a:r>
            <a:r>
              <a:rPr kumimoji="0" lang="en-US" sz="1400" b="0" i="0" u="none" strike="noStrike" cap="none" normalizeH="0" baseline="0" dirty="0" err="1" smtClean="0">
                <a:ln>
                  <a:noFill/>
                </a:ln>
                <a:solidFill>
                  <a:schemeClr val="bg1"/>
                </a:solidFill>
                <a:effectLst/>
                <a:latin typeface="Arial Narrow" pitchFamily="34" charset="0"/>
                <a:cs typeface="Arial" pitchFamily="34" charset="0"/>
              </a:rPr>
              <a:t>полумесяца</a:t>
            </a:r>
            <a:r>
              <a:rPr kumimoji="0" lang="en-US" sz="1400" b="0" i="0" u="none" strike="noStrike" cap="none" normalizeH="0" baseline="0" dirty="0" smtClean="0">
                <a:ln>
                  <a:noFill/>
                </a:ln>
                <a:solidFill>
                  <a:schemeClr val="bg1"/>
                </a:solidFill>
                <a:effectLst/>
                <a:latin typeface="Arial Narrow" pitchFamily="34" charset="0"/>
                <a:cs typeface="Arial" pitchFamily="34" charset="0"/>
              </a:rPr>
              <a:t> </a:t>
            </a:r>
            <a:r>
              <a:rPr kumimoji="0" lang="en-US" sz="1400" b="0" i="0" u="none" strike="noStrike" cap="none" normalizeH="0" baseline="0" dirty="0" err="1" smtClean="0">
                <a:ln>
                  <a:noFill/>
                </a:ln>
                <a:solidFill>
                  <a:schemeClr val="bg1"/>
                </a:solidFill>
                <a:effectLst/>
                <a:latin typeface="Arial Narrow" pitchFamily="34" charset="0"/>
                <a:cs typeface="Arial" pitchFamily="34" charset="0"/>
              </a:rPr>
              <a:t>внизу</a:t>
            </a:r>
            <a:r>
              <a:rPr kumimoji="0" lang="en-US" sz="1400" b="0" i="0" u="none" strike="noStrike" cap="none" normalizeH="0" baseline="0" dirty="0" smtClean="0">
                <a:ln>
                  <a:noFill/>
                </a:ln>
                <a:solidFill>
                  <a:schemeClr val="bg1"/>
                </a:solidFill>
                <a:effectLst/>
                <a:latin typeface="Arial Narrow" pitchFamily="34" charset="0"/>
                <a:cs typeface="Arial" pitchFamily="34" charset="0"/>
              </a:rPr>
              <a:t>, </a:t>
            </a:r>
            <a:r>
              <a:rPr kumimoji="0" lang="en-US" sz="1400" b="0" i="0" u="none" strike="noStrike" cap="none" normalizeH="0" baseline="0" dirty="0" err="1" smtClean="0">
                <a:ln>
                  <a:noFill/>
                </a:ln>
                <a:solidFill>
                  <a:schemeClr val="bg1"/>
                </a:solidFill>
                <a:effectLst/>
                <a:latin typeface="Arial Narrow" pitchFamily="34" charset="0"/>
                <a:cs typeface="Arial" pitchFamily="34" charset="0"/>
              </a:rPr>
              <a:t>где</a:t>
            </a:r>
            <a:r>
              <a:rPr kumimoji="0" lang="en-US" sz="1400" b="0" i="0" u="none" strike="noStrike" cap="none" normalizeH="0" baseline="0" dirty="0" smtClean="0">
                <a:ln>
                  <a:noFill/>
                </a:ln>
                <a:solidFill>
                  <a:schemeClr val="bg1"/>
                </a:solidFill>
                <a:effectLst/>
                <a:latin typeface="Arial Narrow" pitchFamily="34" charset="0"/>
                <a:cs typeface="Arial" pitchFamily="34" charset="0"/>
              </a:rPr>
              <a:t> </a:t>
            </a:r>
            <a:r>
              <a:rPr kumimoji="0" lang="en-US" sz="1400" b="0" i="0" u="none" strike="noStrike" cap="none" normalizeH="0" baseline="0" dirty="0" err="1" smtClean="0">
                <a:ln>
                  <a:noFill/>
                </a:ln>
                <a:solidFill>
                  <a:schemeClr val="bg1"/>
                </a:solidFill>
                <a:effectLst/>
                <a:latin typeface="Arial Narrow" pitchFamily="34" charset="0"/>
                <a:cs typeface="Arial" pitchFamily="34" charset="0"/>
              </a:rPr>
              <a:t>концы</a:t>
            </a:r>
            <a:r>
              <a:rPr kumimoji="0" lang="en-US" sz="1400" b="0" i="0" u="none" strike="noStrike" cap="none" normalizeH="0" baseline="0" dirty="0" smtClean="0">
                <a:ln>
                  <a:noFill/>
                </a:ln>
                <a:solidFill>
                  <a:schemeClr val="bg1"/>
                </a:solidFill>
                <a:effectLst/>
                <a:latin typeface="Arial Narrow" pitchFamily="34" charset="0"/>
                <a:cs typeface="Arial" pitchFamily="34" charset="0"/>
              </a:rPr>
              <a:t> </a:t>
            </a:r>
            <a:r>
              <a:rPr kumimoji="0" lang="en-US" sz="1400" b="0" i="0" u="none" strike="noStrike" cap="none" normalizeH="0" baseline="0" dirty="0" err="1" smtClean="0">
                <a:ln>
                  <a:noFill/>
                </a:ln>
                <a:solidFill>
                  <a:schemeClr val="bg1"/>
                </a:solidFill>
                <a:effectLst/>
                <a:latin typeface="Arial Narrow" pitchFamily="34" charset="0"/>
                <a:cs typeface="Arial" pitchFamily="34" charset="0"/>
              </a:rPr>
              <a:t>полумесяца</a:t>
            </a:r>
            <a:r>
              <a:rPr kumimoji="0" lang="en-US" sz="1400" b="0" i="0" u="none" strike="noStrike" cap="none" normalizeH="0" baseline="0" dirty="0" smtClean="0">
                <a:ln>
                  <a:noFill/>
                </a:ln>
                <a:solidFill>
                  <a:schemeClr val="bg1"/>
                </a:solidFill>
                <a:effectLst/>
                <a:latin typeface="Arial Narrow" pitchFamily="34" charset="0"/>
                <a:cs typeface="Arial" pitchFamily="34" charset="0"/>
              </a:rPr>
              <a:t>   </a:t>
            </a:r>
            <a:r>
              <a:rPr kumimoji="0" lang="en-US" sz="1400" b="0" i="0" u="none" strike="noStrike" cap="none" normalizeH="0" baseline="0" dirty="0" err="1" smtClean="0">
                <a:ln>
                  <a:noFill/>
                </a:ln>
                <a:solidFill>
                  <a:schemeClr val="bg1"/>
                </a:solidFill>
                <a:effectLst/>
                <a:latin typeface="Arial Narrow" pitchFamily="34" charset="0"/>
                <a:cs typeface="Arial" pitchFamily="34" charset="0"/>
              </a:rPr>
              <a:t>обращены</a:t>
            </a:r>
            <a:r>
              <a:rPr kumimoji="0" lang="en-US" sz="1400" b="0" i="0" u="none" strike="noStrike" cap="none" normalizeH="0" baseline="0" dirty="0" smtClean="0">
                <a:ln>
                  <a:noFill/>
                </a:ln>
                <a:solidFill>
                  <a:schemeClr val="bg1"/>
                </a:solidFill>
                <a:effectLst/>
                <a:latin typeface="Arial Narrow" pitchFamily="34" charset="0"/>
                <a:cs typeface="Arial" pitchFamily="34" charset="0"/>
              </a:rPr>
              <a:t> </a:t>
            </a:r>
            <a:r>
              <a:rPr kumimoji="0" lang="en-US" sz="1400" b="0" i="0" u="none" strike="noStrike" cap="none" normalizeH="0" baseline="0" dirty="0" err="1" smtClean="0">
                <a:ln>
                  <a:noFill/>
                </a:ln>
                <a:solidFill>
                  <a:schemeClr val="bg1"/>
                </a:solidFill>
                <a:effectLst/>
                <a:latin typeface="Arial Narrow" pitchFamily="34" charset="0"/>
                <a:cs typeface="Arial" pitchFamily="34" charset="0"/>
              </a:rPr>
              <a:t>вверх</a:t>
            </a:r>
            <a:r>
              <a:rPr kumimoji="0" lang="en-US" sz="1400" b="0" i="0" u="none" strike="noStrike" cap="none" normalizeH="0" baseline="0" dirty="0" smtClean="0">
                <a:ln>
                  <a:noFill/>
                </a:ln>
                <a:solidFill>
                  <a:schemeClr val="bg1"/>
                </a:solidFill>
                <a:effectLst/>
                <a:latin typeface="Arial Narrow" pitchFamily="34" charset="0"/>
                <a:cs typeface="Arial" pitchFamily="34" charset="0"/>
              </a:rPr>
              <a:t>,— </a:t>
            </a:r>
            <a:r>
              <a:rPr kumimoji="0" lang="en-US" sz="1400" b="0" i="0" u="none" strike="noStrike" cap="none" normalizeH="0" baseline="0" dirty="0" err="1" smtClean="0">
                <a:ln>
                  <a:noFill/>
                </a:ln>
                <a:solidFill>
                  <a:schemeClr val="bg1"/>
                </a:solidFill>
                <a:effectLst/>
                <a:latin typeface="Arial Narrow" pitchFamily="34" charset="0"/>
                <a:cs typeface="Arial" pitchFamily="34" charset="0"/>
              </a:rPr>
              <a:t>очень</a:t>
            </a:r>
            <a:r>
              <a:rPr kumimoji="0" lang="en-US" sz="1400" b="0" i="0" u="none" strike="noStrike" cap="none" normalizeH="0" baseline="0" dirty="0" smtClean="0">
                <a:ln>
                  <a:noFill/>
                </a:ln>
                <a:solidFill>
                  <a:schemeClr val="bg1"/>
                </a:solidFill>
                <a:effectLst/>
                <a:latin typeface="Arial Narrow" pitchFamily="34" charset="0"/>
                <a:cs typeface="Arial" pitchFamily="34" charset="0"/>
              </a:rPr>
              <a:t> </a:t>
            </a:r>
            <a:r>
              <a:rPr kumimoji="0" lang="en-US" sz="1400" b="0" i="0" u="none" strike="noStrike" cap="none" normalizeH="0" baseline="0" dirty="0" err="1" smtClean="0">
                <a:ln>
                  <a:noFill/>
                </a:ln>
                <a:solidFill>
                  <a:schemeClr val="bg1"/>
                </a:solidFill>
                <a:effectLst/>
                <a:latin typeface="Arial Narrow" pitchFamily="34" charset="0"/>
                <a:cs typeface="Arial" pitchFamily="34" charset="0"/>
              </a:rPr>
              <a:t>древний</a:t>
            </a:r>
            <a:r>
              <a:rPr kumimoji="0" lang="en-US" sz="1400" b="0" i="0" u="none" strike="noStrike" cap="none" normalizeH="0" baseline="0" dirty="0" smtClean="0">
                <a:ln>
                  <a:noFill/>
                </a:ln>
                <a:solidFill>
                  <a:schemeClr val="bg1"/>
                </a:solidFill>
                <a:effectLst/>
                <a:latin typeface="Arial Narrow" pitchFamily="34" charset="0"/>
                <a:cs typeface="Arial" pitchFamily="34" charset="0"/>
              </a:rPr>
              <a:t> </a:t>
            </a:r>
            <a:r>
              <a:rPr kumimoji="0" lang="en-US" sz="1400" b="0" i="0" u="none" strike="noStrike" cap="none" normalizeH="0" baseline="0" dirty="0" err="1" smtClean="0">
                <a:ln>
                  <a:noFill/>
                </a:ln>
                <a:solidFill>
                  <a:schemeClr val="bg1"/>
                </a:solidFill>
                <a:effectLst/>
                <a:latin typeface="Arial Narrow" pitchFamily="34" charset="0"/>
                <a:cs typeface="Arial" pitchFamily="34" charset="0"/>
              </a:rPr>
              <a:t>вид</a:t>
            </a:r>
            <a:r>
              <a:rPr kumimoji="0" lang="en-US" sz="1400" b="0" i="0" u="none" strike="noStrike" cap="none" normalizeH="0" baseline="0" dirty="0" smtClean="0">
                <a:ln>
                  <a:noFill/>
                </a:ln>
                <a:solidFill>
                  <a:schemeClr val="bg1"/>
                </a:solidFill>
                <a:effectLst/>
                <a:latin typeface="Arial Narrow" pitchFamily="34" charset="0"/>
                <a:cs typeface="Arial" pitchFamily="34" charset="0"/>
              </a:rPr>
              <a:t> </a:t>
            </a:r>
            <a:r>
              <a:rPr kumimoji="0" lang="en-US" sz="1400" b="0" i="0" u="none" strike="noStrike" cap="none" normalizeH="0" baseline="0" dirty="0" err="1" smtClean="0">
                <a:ln>
                  <a:noFill/>
                </a:ln>
                <a:solidFill>
                  <a:schemeClr val="bg1"/>
                </a:solidFill>
                <a:effectLst/>
                <a:latin typeface="Arial Narrow" pitchFamily="34" charset="0"/>
                <a:cs typeface="Arial" pitchFamily="34" charset="0"/>
              </a:rPr>
              <a:t>Креста</a:t>
            </a:r>
            <a:r>
              <a:rPr kumimoji="0" lang="en-US" sz="1400" b="0" i="0" u="none" strike="noStrike" cap="none" normalizeH="0" baseline="0" dirty="0" smtClean="0">
                <a:ln>
                  <a:noFill/>
                </a:ln>
                <a:solidFill>
                  <a:schemeClr val="bg1"/>
                </a:solidFill>
                <a:effectLst/>
                <a:latin typeface="Arial Narrow" pitchFamily="34" charset="0"/>
                <a:cs typeface="Arial" pitchFamily="34" charset="0"/>
              </a:rPr>
              <a:t>. </a:t>
            </a:r>
            <a:r>
              <a:rPr kumimoji="0" lang="en-US" sz="1400" b="0" i="0" u="none" strike="noStrike" cap="none" normalizeH="0" baseline="0" dirty="0" err="1" smtClean="0">
                <a:ln>
                  <a:noFill/>
                </a:ln>
                <a:solidFill>
                  <a:schemeClr val="bg1"/>
                </a:solidFill>
                <a:effectLst/>
                <a:latin typeface="Arial Narrow" pitchFamily="34" charset="0"/>
                <a:cs typeface="Arial" pitchFamily="34" charset="0"/>
              </a:rPr>
              <a:t>Чаще</a:t>
            </a:r>
            <a:r>
              <a:rPr kumimoji="0" lang="en-US" sz="1400" b="0" i="0" u="none" strike="noStrike" cap="none" normalizeH="0" baseline="0" dirty="0" smtClean="0">
                <a:ln>
                  <a:noFill/>
                </a:ln>
                <a:solidFill>
                  <a:schemeClr val="bg1"/>
                </a:solidFill>
                <a:effectLst/>
                <a:latin typeface="Arial Narrow" pitchFamily="34" charset="0"/>
                <a:cs typeface="Arial" pitchFamily="34" charset="0"/>
              </a:rPr>
              <a:t> </a:t>
            </a:r>
            <a:r>
              <a:rPr kumimoji="0" lang="en-US" sz="1400" b="0" i="0" u="none" strike="noStrike" cap="none" normalizeH="0" baseline="0" dirty="0" err="1" smtClean="0">
                <a:ln>
                  <a:noFill/>
                </a:ln>
                <a:solidFill>
                  <a:schemeClr val="bg1"/>
                </a:solidFill>
                <a:effectLst/>
                <a:latin typeface="Arial Narrow" pitchFamily="34" charset="0"/>
                <a:cs typeface="Arial" pitchFamily="34" charset="0"/>
              </a:rPr>
              <a:t>всего</a:t>
            </a:r>
            <a:r>
              <a:rPr kumimoji="0" lang="en-US" sz="1400" b="0" i="0" u="none" strike="noStrike" cap="none" normalizeH="0" baseline="0" dirty="0" smtClean="0">
                <a:ln>
                  <a:noFill/>
                </a:ln>
                <a:solidFill>
                  <a:schemeClr val="bg1"/>
                </a:solidFill>
                <a:effectLst/>
                <a:latin typeface="Arial Narrow" pitchFamily="34" charset="0"/>
                <a:cs typeface="Arial" pitchFamily="34" charset="0"/>
              </a:rPr>
              <a:t> </a:t>
            </a:r>
            <a:r>
              <a:rPr kumimoji="0" lang="en-US" sz="1400" b="0" i="0" u="none" strike="noStrike" cap="none" normalizeH="0" baseline="0" dirty="0" err="1" smtClean="0">
                <a:ln>
                  <a:noFill/>
                </a:ln>
                <a:solidFill>
                  <a:schemeClr val="bg1"/>
                </a:solidFill>
                <a:effectLst/>
                <a:latin typeface="Arial Narrow" pitchFamily="34" charset="0"/>
                <a:cs typeface="Arial" pitchFamily="34" charset="0"/>
              </a:rPr>
              <a:t>такие</a:t>
            </a:r>
            <a:r>
              <a:rPr kumimoji="0" lang="en-US" sz="1400" b="0" i="0" u="none" strike="noStrike" cap="none" normalizeH="0" baseline="0" dirty="0" smtClean="0">
                <a:ln>
                  <a:noFill/>
                </a:ln>
                <a:solidFill>
                  <a:schemeClr val="bg1"/>
                </a:solidFill>
                <a:effectLst/>
                <a:latin typeface="Arial Narrow" pitchFamily="34" charset="0"/>
                <a:cs typeface="Arial" pitchFamily="34" charset="0"/>
              </a:rPr>
              <a:t> </a:t>
            </a:r>
            <a:r>
              <a:rPr kumimoji="0" lang="en-US" sz="1400" b="0" i="0" u="none" strike="noStrike" cap="none" normalizeH="0" baseline="0" dirty="0" err="1" smtClean="0">
                <a:ln>
                  <a:noFill/>
                </a:ln>
                <a:solidFill>
                  <a:schemeClr val="bg1"/>
                </a:solidFill>
                <a:effectLst/>
                <a:latin typeface="Arial Narrow" pitchFamily="34" charset="0"/>
                <a:cs typeface="Arial" pitchFamily="34" charset="0"/>
              </a:rPr>
              <a:t>кресты</a:t>
            </a:r>
            <a:r>
              <a:rPr kumimoji="0" lang="en-US" sz="1400" b="0" i="0" u="none" strike="noStrike" cap="none" normalizeH="0" baseline="0" dirty="0" smtClean="0">
                <a:ln>
                  <a:noFill/>
                </a:ln>
                <a:solidFill>
                  <a:schemeClr val="bg1"/>
                </a:solidFill>
                <a:effectLst/>
                <a:latin typeface="Arial Narrow" pitchFamily="34" charset="0"/>
                <a:cs typeface="Arial" pitchFamily="34" charset="0"/>
              </a:rPr>
              <a:t> </a:t>
            </a:r>
            <a:r>
              <a:rPr kumimoji="0" lang="en-US" sz="1400" b="0" i="0" u="none" strike="noStrike" cap="none" normalizeH="0" baseline="0" dirty="0" err="1" smtClean="0">
                <a:ln>
                  <a:noFill/>
                </a:ln>
                <a:solidFill>
                  <a:schemeClr val="bg1"/>
                </a:solidFill>
                <a:effectLst/>
                <a:latin typeface="Arial Narrow" pitchFamily="34" charset="0"/>
                <a:cs typeface="Arial" pitchFamily="34" charset="0"/>
              </a:rPr>
              <a:t>ставились</a:t>
            </a:r>
            <a:r>
              <a:rPr kumimoji="0" lang="en-US" sz="1400" b="0" i="0" u="none" strike="noStrike" cap="none" normalizeH="0" baseline="0" dirty="0" smtClean="0">
                <a:ln>
                  <a:noFill/>
                </a:ln>
                <a:solidFill>
                  <a:schemeClr val="bg1"/>
                </a:solidFill>
                <a:effectLst/>
                <a:latin typeface="Arial Narrow" pitchFamily="34" charset="0"/>
                <a:cs typeface="Arial" pitchFamily="34" charset="0"/>
              </a:rPr>
              <a:t> и </a:t>
            </a:r>
            <a:r>
              <a:rPr kumimoji="0" lang="en-US" sz="1400" b="0" i="0" u="none" strike="noStrike" cap="none" normalizeH="0" baseline="0" dirty="0" err="1" smtClean="0">
                <a:ln>
                  <a:noFill/>
                </a:ln>
                <a:solidFill>
                  <a:schemeClr val="bg1"/>
                </a:solidFill>
                <a:effectLst/>
                <a:latin typeface="Arial Narrow" pitchFamily="34" charset="0"/>
                <a:cs typeface="Arial" pitchFamily="34" charset="0"/>
              </a:rPr>
              <a:t>ставятся</a:t>
            </a:r>
            <a:r>
              <a:rPr kumimoji="0" lang="en-US" sz="1400" b="0" i="0" u="none" strike="noStrike" cap="none" normalizeH="0" baseline="0" dirty="0" smtClean="0">
                <a:ln>
                  <a:noFill/>
                </a:ln>
                <a:solidFill>
                  <a:schemeClr val="bg1"/>
                </a:solidFill>
                <a:effectLst/>
                <a:latin typeface="Arial Narrow" pitchFamily="34" charset="0"/>
                <a:cs typeface="Arial" pitchFamily="34" charset="0"/>
              </a:rPr>
              <a:t> </a:t>
            </a:r>
            <a:r>
              <a:rPr kumimoji="0" lang="en-US" sz="1400" b="0" i="0" u="none" strike="noStrike" cap="none" normalizeH="0" baseline="0" dirty="0" err="1" smtClean="0">
                <a:ln>
                  <a:noFill/>
                </a:ln>
                <a:solidFill>
                  <a:schemeClr val="bg1"/>
                </a:solidFill>
                <a:effectLst/>
                <a:latin typeface="Arial Narrow" pitchFamily="34" charset="0"/>
                <a:cs typeface="Arial" pitchFamily="34" charset="0"/>
              </a:rPr>
              <a:t>на</a:t>
            </a:r>
            <a:r>
              <a:rPr kumimoji="0" lang="en-US" sz="1400" b="0" i="0" u="none" strike="noStrike" cap="none" normalizeH="0" baseline="0" dirty="0" smtClean="0">
                <a:ln>
                  <a:noFill/>
                </a:ln>
                <a:solidFill>
                  <a:schemeClr val="bg1"/>
                </a:solidFill>
                <a:effectLst/>
                <a:latin typeface="Arial Narrow" pitchFamily="34" charset="0"/>
                <a:cs typeface="Arial" pitchFamily="34" charset="0"/>
              </a:rPr>
              <a:t> </a:t>
            </a:r>
            <a:r>
              <a:rPr kumimoji="0" lang="en-US" sz="1400" b="0" i="0" u="none" strike="noStrike" cap="none" normalizeH="0" baseline="0" dirty="0" err="1" smtClean="0">
                <a:ln>
                  <a:noFill/>
                </a:ln>
                <a:solidFill>
                  <a:schemeClr val="bg1"/>
                </a:solidFill>
                <a:effectLst/>
                <a:latin typeface="Arial Narrow" pitchFamily="34" charset="0"/>
                <a:cs typeface="Arial" pitchFamily="34" charset="0"/>
              </a:rPr>
              <a:t>куполах</a:t>
            </a:r>
            <a:r>
              <a:rPr kumimoji="0" lang="en-US" sz="1400" b="0" i="0" u="none" strike="noStrike" cap="none" normalizeH="0" baseline="0" dirty="0" smtClean="0">
                <a:ln>
                  <a:noFill/>
                </a:ln>
                <a:solidFill>
                  <a:schemeClr val="bg1"/>
                </a:solidFill>
                <a:effectLst/>
                <a:latin typeface="Arial Narrow" pitchFamily="34" charset="0"/>
                <a:cs typeface="Arial" pitchFamily="34" charset="0"/>
              </a:rPr>
              <a:t> </a:t>
            </a:r>
            <a:r>
              <a:rPr kumimoji="0" lang="en-US" sz="1400" b="0" i="0" u="none" strike="noStrike" cap="none" normalizeH="0" baseline="0" dirty="0" err="1" smtClean="0">
                <a:ln>
                  <a:noFill/>
                </a:ln>
                <a:solidFill>
                  <a:schemeClr val="bg1"/>
                </a:solidFill>
                <a:effectLst/>
                <a:latin typeface="Arial Narrow" pitchFamily="34" charset="0"/>
                <a:cs typeface="Arial" pitchFamily="34" charset="0"/>
              </a:rPr>
              <a:t>храмов</a:t>
            </a:r>
            <a:r>
              <a:rPr kumimoji="0" lang="en-US" sz="1400" b="0" i="0" u="none" strike="noStrike" cap="none" normalizeH="0" baseline="0" dirty="0" smtClean="0">
                <a:ln>
                  <a:noFill/>
                </a:ln>
                <a:solidFill>
                  <a:schemeClr val="bg1"/>
                </a:solidFill>
                <a:effectLst/>
                <a:latin typeface="Arial Narrow" pitchFamily="34" charset="0"/>
                <a:cs typeface="Arial" pitchFamily="34" charset="0"/>
              </a:rPr>
              <a:t>. </a:t>
            </a:r>
          </a:p>
        </p:txBody>
      </p:sp>
      <p:pic>
        <p:nvPicPr>
          <p:cNvPr id="1029" name="Picture 5" descr="C:\Users\User_2\Desktop\храм Христа Спасителя\константин тон\508px-Konstantin_Thon_1820-th.jpg"/>
          <p:cNvPicPr>
            <a:picLocks noChangeAspect="1" noChangeArrowheads="1"/>
          </p:cNvPicPr>
          <p:nvPr/>
        </p:nvPicPr>
        <p:blipFill>
          <a:blip r:embed="rId5" cstate="email"/>
          <a:srcRect/>
          <a:stretch>
            <a:fillRect/>
          </a:stretch>
        </p:blipFill>
        <p:spPr bwMode="auto">
          <a:xfrm>
            <a:off x="609600" y="990600"/>
            <a:ext cx="2613221" cy="3081337"/>
          </a:xfrm>
          <a:prstGeom prst="ellipse">
            <a:avLst/>
          </a:prstGeom>
          <a:ln>
            <a:noFill/>
          </a:ln>
          <a:effectLst>
            <a:softEdge rad="112500"/>
          </a:effectLst>
        </p:spPr>
      </p:pic>
      <p:sp>
        <p:nvSpPr>
          <p:cNvPr id="1030" name="Rectangle 6"/>
          <p:cNvSpPr>
            <a:spLocks noChangeArrowheads="1"/>
          </p:cNvSpPr>
          <p:nvPr/>
        </p:nvSpPr>
        <p:spPr bwMode="auto">
          <a:xfrm>
            <a:off x="2895600" y="3124200"/>
            <a:ext cx="2743200" cy="2821781"/>
          </a:xfrm>
          <a:prstGeom prst="verticalScroll">
            <a:avLst/>
          </a:prstGeom>
          <a:ln>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1" i="0" u="none" strike="noStrike" cap="none" normalizeH="0" baseline="0" dirty="0" err="1" smtClean="0">
                <a:ln>
                  <a:noFill/>
                </a:ln>
                <a:effectLst/>
                <a:latin typeface="Arial Narrow" pitchFamily="34" charset="0"/>
                <a:ea typeface="Times New Roman" pitchFamily="18" charset="0"/>
                <a:cs typeface="Arial" pitchFamily="34" charset="0"/>
              </a:rPr>
              <a:t>Константи́н</a:t>
            </a:r>
            <a:r>
              <a:rPr kumimoji="0" lang="ru-RU" sz="1200" b="1" i="0" u="none" strike="noStrike" cap="none" normalizeH="0" baseline="0" dirty="0" smtClean="0">
                <a:ln>
                  <a:noFill/>
                </a:ln>
                <a:effectLst/>
                <a:latin typeface="Arial Narrow" pitchFamily="34" charset="0"/>
                <a:ea typeface="Times New Roman" pitchFamily="18" charset="0"/>
                <a:cs typeface="Arial" pitchFamily="34" charset="0"/>
              </a:rPr>
              <a:t> </a:t>
            </a:r>
            <a:r>
              <a:rPr kumimoji="0" lang="ru-RU" sz="1200" b="1" i="0" u="none" strike="noStrike" cap="none" normalizeH="0" baseline="0" dirty="0" err="1" smtClean="0">
                <a:ln>
                  <a:noFill/>
                </a:ln>
                <a:effectLst/>
                <a:latin typeface="Arial Narrow" pitchFamily="34" charset="0"/>
                <a:ea typeface="Times New Roman" pitchFamily="18" charset="0"/>
                <a:cs typeface="Arial" pitchFamily="34" charset="0"/>
              </a:rPr>
              <a:t>Андре́евич</a:t>
            </a:r>
            <a:r>
              <a:rPr kumimoji="0" lang="ru-RU" sz="1200" b="1" i="0" u="none" strike="noStrike" cap="none" normalizeH="0" baseline="0" dirty="0" smtClean="0">
                <a:ln>
                  <a:noFill/>
                </a:ln>
                <a:effectLst/>
                <a:latin typeface="Arial Narrow" pitchFamily="34" charset="0"/>
                <a:ea typeface="Times New Roman" pitchFamily="18" charset="0"/>
                <a:cs typeface="Arial" pitchFamily="34" charset="0"/>
              </a:rPr>
              <a:t> Тон </a:t>
            </a:r>
            <a:r>
              <a:rPr kumimoji="0" lang="ru-RU" sz="1200" b="0" i="0" u="none" strike="noStrike" cap="none" normalizeH="0" baseline="0" dirty="0" smtClean="0">
                <a:ln>
                  <a:noFill/>
                </a:ln>
                <a:effectLst/>
                <a:latin typeface="Arial Narrow" pitchFamily="34" charset="0"/>
                <a:ea typeface="Times New Roman" pitchFamily="18" charset="0"/>
                <a:cs typeface="Arial" pitchFamily="34" charset="0"/>
              </a:rPr>
              <a:t>1794 —1881— русский архитектор. Автор многочисленных архитектурных проектов во многих городах России, придворный архитектор Николая I, ректор Императорской Академии художеств. Особенно он известен своими работами в Санкт-Петербурге и в Московском Кремле</a:t>
            </a:r>
            <a:endParaRPr kumimoji="0" lang="ru-RU" sz="1200" b="0" i="0" u="none" strike="noStrike" cap="none" normalizeH="0" baseline="0" dirty="0" smtClean="0">
              <a:ln>
                <a:noFill/>
              </a:ln>
              <a:effectLst/>
              <a:latin typeface="Arial Narrow" pitchFamily="34" charset="0"/>
              <a:cs typeface="Arial" pitchFamily="34" charset="0"/>
            </a:endParaRPr>
          </a:p>
        </p:txBody>
      </p:sp>
      <p:pic>
        <p:nvPicPr>
          <p:cNvPr id="11" name="Рисунок 10" descr="C:\Users\User_2\Desktop\храм Христа Спасителя\57324266_t5.jpg"/>
          <p:cNvPicPr/>
          <p:nvPr/>
        </p:nvPicPr>
        <p:blipFill>
          <a:blip r:embed="rId6" cstate="email"/>
          <a:srcRect/>
          <a:stretch>
            <a:fillRect/>
          </a:stretch>
        </p:blipFill>
        <p:spPr bwMode="auto">
          <a:xfrm>
            <a:off x="6781800" y="2209800"/>
            <a:ext cx="2234031" cy="2589580"/>
          </a:xfrm>
          <a:prstGeom prst="rect">
            <a:avLst/>
          </a:prstGeom>
          <a:ln>
            <a:solidFill>
              <a:schemeClr val="bg1">
                <a:lumMod val="95000"/>
                <a:lumOff val="5000"/>
              </a:schemeClr>
            </a:solidFill>
          </a:ln>
          <a:effectLst>
            <a:outerShdw blurRad="190500" algn="tl" rotWithShape="0">
              <a:srgbClr val="000000">
                <a:alpha val="70000"/>
              </a:srgbClr>
            </a:outerShdw>
          </a:effectLst>
        </p:spPr>
      </p:pic>
      <p:sp>
        <p:nvSpPr>
          <p:cNvPr id="12" name="Стрелка влево 11"/>
          <p:cNvSpPr/>
          <p:nvPr/>
        </p:nvSpPr>
        <p:spPr>
          <a:xfrm>
            <a:off x="6781800" y="4953000"/>
            <a:ext cx="2175951" cy="917079"/>
          </a:xfrm>
          <a:prstGeom prst="leftArrow">
            <a:avLst/>
          </a:prstGeom>
        </p:spPr>
        <p:style>
          <a:lnRef idx="1">
            <a:schemeClr val="dk1"/>
          </a:lnRef>
          <a:fillRef idx="2">
            <a:schemeClr val="dk1"/>
          </a:fillRef>
          <a:effectRef idx="1">
            <a:schemeClr val="dk1"/>
          </a:effectRef>
          <a:fontRef idx="minor">
            <a:schemeClr val="dk1"/>
          </a:fontRef>
        </p:style>
        <p:txBody>
          <a:bodyPr wrap="square">
            <a:spAutoFit/>
          </a:bodyPr>
          <a:lstStyle/>
          <a:p>
            <a:r>
              <a:rPr lang="ru-RU" sz="1200" dirty="0" smtClean="0"/>
              <a:t>Ризалит – выступающая часть здания.</a:t>
            </a:r>
            <a:endParaRPr lang="en-US" sz="1200" dirty="0"/>
          </a:p>
        </p:txBody>
      </p:sp>
      <p:pic>
        <p:nvPicPr>
          <p:cNvPr id="13" name="Рисунок 12" descr="C:\Users\User_2\Desktop\храм Христа Спасителя\0_5a9d3_cfe0c3f6_XL.jpg"/>
          <p:cNvPicPr/>
          <p:nvPr/>
        </p:nvPicPr>
        <p:blipFill>
          <a:blip r:embed="rId7" cstate="print"/>
          <a:srcRect/>
          <a:stretch>
            <a:fillRect/>
          </a:stretch>
        </p:blipFill>
        <p:spPr bwMode="auto">
          <a:xfrm>
            <a:off x="457200" y="2667000"/>
            <a:ext cx="1755648" cy="1945843"/>
          </a:xfrm>
          <a:prstGeom prst="rect">
            <a:avLst/>
          </a:prstGeom>
          <a:ln>
            <a:solidFill>
              <a:schemeClr val="bg1">
                <a:lumMod val="95000"/>
                <a:lumOff val="5000"/>
              </a:schemeClr>
            </a:solidFill>
          </a:ln>
          <a:effectLst>
            <a:outerShdw blurRad="292100" dist="139700" dir="2700000" algn="tl" rotWithShape="0">
              <a:srgbClr val="333333">
                <a:alpha val="65000"/>
              </a:srgbClr>
            </a:outerShdw>
          </a:effectLst>
        </p:spPr>
      </p:pic>
      <p:sp>
        <p:nvSpPr>
          <p:cNvPr id="14" name="Выноска со стрелкой вниз 13"/>
          <p:cNvSpPr/>
          <p:nvPr/>
        </p:nvSpPr>
        <p:spPr>
          <a:xfrm>
            <a:off x="609600" y="4724400"/>
            <a:ext cx="1524000" cy="1131570"/>
          </a:xfrm>
          <a:prstGeom prst="downArrowCallout">
            <a:avLst/>
          </a:prstGeom>
        </p:spPr>
        <p:style>
          <a:lnRef idx="1">
            <a:schemeClr val="dk1"/>
          </a:lnRef>
          <a:fillRef idx="2">
            <a:schemeClr val="dk1"/>
          </a:fillRef>
          <a:effectRef idx="1">
            <a:schemeClr val="dk1"/>
          </a:effectRef>
          <a:fontRef idx="minor">
            <a:schemeClr val="dk1"/>
          </a:fontRef>
        </p:style>
        <p:txBody>
          <a:bodyPr wrap="square">
            <a:spAutoFit/>
          </a:bodyPr>
          <a:lstStyle/>
          <a:p>
            <a:r>
              <a:rPr lang="ru-RU" sz="1400" dirty="0" smtClean="0"/>
              <a:t>Восьмерик – восьмигранный куб.</a:t>
            </a:r>
            <a:endParaRPr lang="en-US" sz="1400" dirty="0"/>
          </a:p>
        </p:txBody>
      </p:sp>
      <p:pic>
        <p:nvPicPr>
          <p:cNvPr id="16" name="Рисунок 15" descr="C:\Users\User_2\Desktop\храм Христа Спасителя\1kliment2.jpg"/>
          <p:cNvPicPr/>
          <p:nvPr/>
        </p:nvPicPr>
        <p:blipFill>
          <a:blip r:embed="rId8" cstate="email"/>
          <a:srcRect b="-2051"/>
          <a:stretch>
            <a:fillRect/>
          </a:stretch>
        </p:blipFill>
        <p:spPr bwMode="auto">
          <a:xfrm>
            <a:off x="381000" y="381000"/>
            <a:ext cx="1990739" cy="2105307"/>
          </a:xfrm>
          <a:prstGeom prst="rect">
            <a:avLst/>
          </a:prstGeom>
          <a:noFill/>
          <a:ln w="9525">
            <a:noFill/>
            <a:miter lim="800000"/>
            <a:headEnd/>
            <a:tailEnd/>
          </a:ln>
        </p:spPr>
      </p:pic>
      <p:sp>
        <p:nvSpPr>
          <p:cNvPr id="17" name="Выноска со стрелкой вниз 16"/>
          <p:cNvSpPr/>
          <p:nvPr/>
        </p:nvSpPr>
        <p:spPr>
          <a:xfrm>
            <a:off x="2514600" y="1447800"/>
            <a:ext cx="1447800" cy="1461611"/>
          </a:xfrm>
          <a:prstGeom prst="downArrowCallout">
            <a:avLst/>
          </a:prstGeom>
        </p:spPr>
        <p:style>
          <a:lnRef idx="1">
            <a:schemeClr val="dk1"/>
          </a:lnRef>
          <a:fillRef idx="2">
            <a:schemeClr val="dk1"/>
          </a:fillRef>
          <a:effectRef idx="1">
            <a:schemeClr val="dk1"/>
          </a:effectRef>
          <a:fontRef idx="minor">
            <a:schemeClr val="dk1"/>
          </a:fontRef>
        </p:style>
        <p:txBody>
          <a:bodyPr wrap="square">
            <a:spAutoFit/>
          </a:bodyPr>
          <a:lstStyle/>
          <a:p>
            <a:r>
              <a:rPr lang="ru-RU" sz="1400" dirty="0" smtClean="0"/>
              <a:t>Аркада – ряд арок, опирающихся на колонны.</a:t>
            </a:r>
            <a:endParaRPr lang="en-US" sz="1400" dirty="0"/>
          </a:p>
        </p:txBody>
      </p:sp>
      <p:pic>
        <p:nvPicPr>
          <p:cNvPr id="18" name="Рисунок 17" descr="C:\Users\User_2\Desktop\храм Христа Спасителя\57324266_t5.jpg"/>
          <p:cNvPicPr/>
          <p:nvPr/>
        </p:nvPicPr>
        <p:blipFill>
          <a:blip r:embed="rId9" cstate="email"/>
          <a:srcRect/>
          <a:stretch>
            <a:fillRect/>
          </a:stretch>
        </p:blipFill>
        <p:spPr bwMode="auto">
          <a:xfrm>
            <a:off x="6324600" y="152400"/>
            <a:ext cx="2607106" cy="1787404"/>
          </a:xfrm>
          <a:prstGeom prst="rect">
            <a:avLst/>
          </a:prstGeom>
          <a:noFill/>
          <a:ln w="9525">
            <a:solidFill>
              <a:schemeClr val="bg1">
                <a:lumMod val="95000"/>
                <a:lumOff val="5000"/>
              </a:schemeClr>
            </a:solidFill>
            <a:miter lim="800000"/>
            <a:headEnd/>
            <a:tailEnd/>
          </a:ln>
        </p:spPr>
      </p:pic>
      <p:sp>
        <p:nvSpPr>
          <p:cNvPr id="19" name="Выноска со стрелкой влево 18"/>
          <p:cNvSpPr/>
          <p:nvPr/>
        </p:nvSpPr>
        <p:spPr>
          <a:xfrm>
            <a:off x="5105400" y="2057400"/>
            <a:ext cx="1612076" cy="1169551"/>
          </a:xfrm>
          <a:prstGeom prst="leftArrowCallout">
            <a:avLst/>
          </a:prstGeom>
        </p:spPr>
        <p:style>
          <a:lnRef idx="1">
            <a:schemeClr val="dk1"/>
          </a:lnRef>
          <a:fillRef idx="2">
            <a:schemeClr val="dk1"/>
          </a:fillRef>
          <a:effectRef idx="1">
            <a:schemeClr val="dk1"/>
          </a:effectRef>
          <a:fontRef idx="minor">
            <a:schemeClr val="dk1"/>
          </a:fontRef>
        </p:style>
        <p:txBody>
          <a:bodyPr wrap="square">
            <a:spAutoFit/>
          </a:bodyPr>
          <a:lstStyle/>
          <a:p>
            <a:r>
              <a:rPr lang="ru-RU" sz="1400" dirty="0" smtClean="0"/>
              <a:t>Главка – церковный купол в виде луковки.</a:t>
            </a:r>
            <a:endParaRPr lang="en-US" sz="1400" dirty="0"/>
          </a:p>
        </p:txBody>
      </p:sp>
      <p:pic>
        <p:nvPicPr>
          <p:cNvPr id="20" name="Рисунок 19" descr="C:\Users\User_2\Desktop\храм Христа Спасителя\1kliment2.jpg"/>
          <p:cNvPicPr/>
          <p:nvPr/>
        </p:nvPicPr>
        <p:blipFill>
          <a:blip r:embed="rId10" cstate="print"/>
          <a:srcRect b="-403"/>
          <a:stretch>
            <a:fillRect/>
          </a:stretch>
        </p:blipFill>
        <p:spPr bwMode="auto">
          <a:xfrm>
            <a:off x="4419600" y="3962400"/>
            <a:ext cx="1981200" cy="1752600"/>
          </a:xfrm>
          <a:prstGeom prst="rect">
            <a:avLst/>
          </a:prstGeom>
          <a:noFill/>
          <a:ln w="9525">
            <a:solidFill>
              <a:schemeClr val="bg1">
                <a:lumMod val="95000"/>
                <a:lumOff val="5000"/>
              </a:schemeClr>
            </a:solidFill>
            <a:miter lim="800000"/>
            <a:headEnd/>
            <a:tailEnd/>
          </a:ln>
        </p:spPr>
      </p:pic>
      <p:sp>
        <p:nvSpPr>
          <p:cNvPr id="21" name="Выноска со стрелкой вниз 20"/>
          <p:cNvSpPr/>
          <p:nvPr/>
        </p:nvSpPr>
        <p:spPr>
          <a:xfrm>
            <a:off x="2362200" y="3962400"/>
            <a:ext cx="1981200" cy="1178719"/>
          </a:xfrm>
          <a:prstGeom prst="downArrowCallout">
            <a:avLst/>
          </a:prstGeom>
        </p:spPr>
        <p:style>
          <a:lnRef idx="1">
            <a:schemeClr val="dk1"/>
          </a:lnRef>
          <a:fillRef idx="2">
            <a:schemeClr val="dk1"/>
          </a:fillRef>
          <a:effectRef idx="1">
            <a:schemeClr val="dk1"/>
          </a:effectRef>
          <a:fontRef idx="minor">
            <a:schemeClr val="dk1"/>
          </a:fontRef>
        </p:style>
        <p:txBody>
          <a:bodyPr wrap="square">
            <a:spAutoFit/>
          </a:bodyPr>
          <a:lstStyle/>
          <a:p>
            <a:r>
              <a:rPr lang="ru-RU" sz="1100" dirty="0" smtClean="0"/>
              <a:t>Портал – архитектурное оформление входа в здание.</a:t>
            </a:r>
          </a:p>
          <a:p>
            <a:r>
              <a:rPr lang="ru-RU" sz="1100" dirty="0" smtClean="0"/>
              <a:t>Наличник – обрамление дверного проема.</a:t>
            </a:r>
            <a:endParaRPr lang="en-US" sz="1100" dirty="0"/>
          </a:p>
        </p:txBody>
      </p:sp>
      <p:pic>
        <p:nvPicPr>
          <p:cNvPr id="23" name="Рисунок 22" descr="C:\Users\User_2\Desktop\храм Христа Спасителя\57324266_t5.jpg"/>
          <p:cNvPicPr/>
          <p:nvPr/>
        </p:nvPicPr>
        <p:blipFill>
          <a:blip r:embed="rId11" cstate="email"/>
          <a:srcRect/>
          <a:stretch>
            <a:fillRect/>
          </a:stretch>
        </p:blipFill>
        <p:spPr bwMode="auto">
          <a:xfrm>
            <a:off x="7086600" y="1371600"/>
            <a:ext cx="961186" cy="1924597"/>
          </a:xfrm>
          <a:prstGeom prst="rect">
            <a:avLst/>
          </a:prstGeom>
          <a:ln>
            <a:solidFill>
              <a:schemeClr val="bg1">
                <a:lumMod val="95000"/>
                <a:lumOff val="5000"/>
              </a:schemeClr>
            </a:solidFill>
            <a:headEnd/>
            <a:tailEnd/>
          </a:ln>
        </p:spPr>
        <p:style>
          <a:lnRef idx="1">
            <a:schemeClr val="dk1"/>
          </a:lnRef>
          <a:fillRef idx="2">
            <a:schemeClr val="dk1"/>
          </a:fillRef>
          <a:effectRef idx="1">
            <a:schemeClr val="dk1"/>
          </a:effectRef>
          <a:fontRef idx="minor">
            <a:schemeClr val="dk1"/>
          </a:fontRef>
        </p:style>
      </p:pic>
      <p:sp>
        <p:nvSpPr>
          <p:cNvPr id="24" name="Выноска со стрелкой влево 23"/>
          <p:cNvSpPr/>
          <p:nvPr/>
        </p:nvSpPr>
        <p:spPr>
          <a:xfrm>
            <a:off x="5181600" y="1752600"/>
            <a:ext cx="1828800" cy="1600438"/>
          </a:xfrm>
          <a:prstGeom prst="leftArrowCallout">
            <a:avLst/>
          </a:prstGeom>
        </p:spPr>
        <p:style>
          <a:lnRef idx="1">
            <a:schemeClr val="dk1"/>
          </a:lnRef>
          <a:fillRef idx="2">
            <a:schemeClr val="dk1"/>
          </a:fillRef>
          <a:effectRef idx="1">
            <a:schemeClr val="dk1"/>
          </a:effectRef>
          <a:fontRef idx="minor">
            <a:schemeClr val="dk1"/>
          </a:fontRef>
        </p:style>
        <p:txBody>
          <a:bodyPr wrap="square">
            <a:spAutoFit/>
          </a:bodyPr>
          <a:lstStyle/>
          <a:p>
            <a:r>
              <a:rPr lang="ru-RU" sz="1400" dirty="0" smtClean="0"/>
              <a:t>Звонница – верхняя часть </a:t>
            </a:r>
            <a:r>
              <a:rPr lang="ru-RU" sz="1400" dirty="0" err="1" smtClean="0"/>
              <a:t>колокольни,в</a:t>
            </a:r>
            <a:r>
              <a:rPr lang="ru-RU" sz="1400" dirty="0" smtClean="0"/>
              <a:t> которой подвешивают колокола.</a:t>
            </a:r>
            <a:endParaRPr lang="en-US"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770" decel="100000"/>
                                        <p:tgtEl>
                                          <p:spTgt spid="5">
                                            <p:txEl>
                                              <p:pRg st="0" end="0"/>
                                            </p:txEl>
                                          </p:spTgt>
                                        </p:tgtEl>
                                      </p:cBhvr>
                                    </p:animEffect>
                                    <p:animScale>
                                      <p:cBhvr>
                                        <p:cTn id="8" dur="770" decel="100000"/>
                                        <p:tgtEl>
                                          <p:spTgt spid="5">
                                            <p:txEl>
                                              <p:pRg st="0" end="0"/>
                                            </p:txEl>
                                          </p:spTgt>
                                        </p:tgtEl>
                                      </p:cBhvr>
                                      <p:from x="10000" y="10000"/>
                                      <p:to x="200000" y="450000"/>
                                    </p:animScale>
                                    <p:animScale>
                                      <p:cBhvr>
                                        <p:cTn id="9" dur="1230" accel="100000" fill="hold">
                                          <p:stCondLst>
                                            <p:cond delay="770"/>
                                          </p:stCondLst>
                                        </p:cTn>
                                        <p:tgtEl>
                                          <p:spTgt spid="5">
                                            <p:txEl>
                                              <p:pRg st="0" end="0"/>
                                            </p:txEl>
                                          </p:spTgt>
                                        </p:tgtEl>
                                      </p:cBhvr>
                                      <p:from x="200000" y="450000"/>
                                      <p:to x="100000" y="100000"/>
                                    </p:animScale>
                                    <p:set>
                                      <p:cBhvr>
                                        <p:cTn id="10" dur="770" fill="hold"/>
                                        <p:tgtEl>
                                          <p:spTgt spid="5">
                                            <p:txEl>
                                              <p:pRg st="0" end="0"/>
                                            </p:txEl>
                                          </p:spTgt>
                                        </p:tgtEl>
                                        <p:attrNameLst>
                                          <p:attrName>ppt_x</p:attrName>
                                        </p:attrNameLst>
                                      </p:cBhvr>
                                      <p:to>
                                        <p:strVal val="(0.5)"/>
                                      </p:to>
                                    </p:set>
                                    <p:anim from="(0.5)" to="(#ppt_x)" calcmode="lin" valueType="num">
                                      <p:cBhvr>
                                        <p:cTn id="11" dur="1230" accel="100000" fill="hold">
                                          <p:stCondLst>
                                            <p:cond delay="770"/>
                                          </p:stCondLst>
                                        </p:cTn>
                                        <p:tgtEl>
                                          <p:spTgt spid="5">
                                            <p:txEl>
                                              <p:pRg st="0" end="0"/>
                                            </p:txEl>
                                          </p:spTgt>
                                        </p:tgtEl>
                                        <p:attrNameLst>
                                          <p:attrName>ppt_x</p:attrName>
                                        </p:attrNameLst>
                                      </p:cBhvr>
                                    </p:anim>
                                    <p:set>
                                      <p:cBhvr>
                                        <p:cTn id="12" dur="770" fill="hold"/>
                                        <p:tgtEl>
                                          <p:spTgt spid="5">
                                            <p:txEl>
                                              <p:pRg st="0" end="0"/>
                                            </p:txEl>
                                          </p:spTgt>
                                        </p:tgtEl>
                                        <p:attrNameLst>
                                          <p:attrName>ppt_y</p:attrName>
                                        </p:attrNameLst>
                                      </p:cBhvr>
                                      <p:to>
                                        <p:strVal val="(#ppt_y+0.4)"/>
                                      </p:to>
                                    </p:set>
                                    <p:anim from="(#ppt_y+0.4)" to="(#ppt_y)" calcmode="lin" valueType="num">
                                      <p:cBhvr>
                                        <p:cTn id="13" dur="1230" accel="100000" fill="hold">
                                          <p:stCondLst>
                                            <p:cond delay="770"/>
                                          </p:stCondLst>
                                        </p:cTn>
                                        <p:tgtEl>
                                          <p:spTgt spid="5">
                                            <p:txEl>
                                              <p:pRg st="0" end="0"/>
                                            </p:txEl>
                                          </p:spTgt>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51" presetClass="entr" presetSubtype="0" fill="hold" nodeType="clickEffect">
                                  <p:stCondLst>
                                    <p:cond delay="0"/>
                                  </p:stCondLst>
                                  <p:childTnLst>
                                    <p:set>
                                      <p:cBhvr>
                                        <p:cTn id="17" dur="1" fill="hold">
                                          <p:stCondLst>
                                            <p:cond delay="0"/>
                                          </p:stCondLst>
                                        </p:cTn>
                                        <p:tgtEl>
                                          <p:spTgt spid="1026"/>
                                        </p:tgtEl>
                                        <p:attrNameLst>
                                          <p:attrName>style.visibility</p:attrName>
                                        </p:attrNameLst>
                                      </p:cBhvr>
                                      <p:to>
                                        <p:strVal val="visible"/>
                                      </p:to>
                                    </p:set>
                                    <p:animEffect transition="in" filter="fade">
                                      <p:cBhvr>
                                        <p:cTn id="18" dur="770" decel="100000"/>
                                        <p:tgtEl>
                                          <p:spTgt spid="1026"/>
                                        </p:tgtEl>
                                      </p:cBhvr>
                                    </p:animEffect>
                                    <p:animScale>
                                      <p:cBhvr>
                                        <p:cTn id="19" dur="770" decel="100000"/>
                                        <p:tgtEl>
                                          <p:spTgt spid="1026"/>
                                        </p:tgtEl>
                                      </p:cBhvr>
                                      <p:from x="10000" y="10000"/>
                                      <p:to x="200000" y="450000"/>
                                    </p:animScale>
                                    <p:animScale>
                                      <p:cBhvr>
                                        <p:cTn id="20" dur="1230" accel="100000" fill="hold">
                                          <p:stCondLst>
                                            <p:cond delay="770"/>
                                          </p:stCondLst>
                                        </p:cTn>
                                        <p:tgtEl>
                                          <p:spTgt spid="1026"/>
                                        </p:tgtEl>
                                      </p:cBhvr>
                                      <p:from x="200000" y="450000"/>
                                      <p:to x="100000" y="100000"/>
                                    </p:animScale>
                                    <p:set>
                                      <p:cBhvr>
                                        <p:cTn id="21" dur="770" fill="hold"/>
                                        <p:tgtEl>
                                          <p:spTgt spid="1026"/>
                                        </p:tgtEl>
                                        <p:attrNameLst>
                                          <p:attrName>ppt_x</p:attrName>
                                        </p:attrNameLst>
                                      </p:cBhvr>
                                      <p:to>
                                        <p:strVal val="(0.5)"/>
                                      </p:to>
                                    </p:set>
                                    <p:anim from="(0.5)" to="(#ppt_x)" calcmode="lin" valueType="num">
                                      <p:cBhvr>
                                        <p:cTn id="22" dur="1230" accel="100000" fill="hold">
                                          <p:stCondLst>
                                            <p:cond delay="770"/>
                                          </p:stCondLst>
                                        </p:cTn>
                                        <p:tgtEl>
                                          <p:spTgt spid="1026"/>
                                        </p:tgtEl>
                                        <p:attrNameLst>
                                          <p:attrName>ppt_x</p:attrName>
                                        </p:attrNameLst>
                                      </p:cBhvr>
                                    </p:anim>
                                    <p:set>
                                      <p:cBhvr>
                                        <p:cTn id="23" dur="770" fill="hold"/>
                                        <p:tgtEl>
                                          <p:spTgt spid="1026"/>
                                        </p:tgtEl>
                                        <p:attrNameLst>
                                          <p:attrName>ppt_y</p:attrName>
                                        </p:attrNameLst>
                                      </p:cBhvr>
                                      <p:to>
                                        <p:strVal val="(#ppt_y+0.4)"/>
                                      </p:to>
                                    </p:set>
                                    <p:anim from="(#ppt_y+0.4)" to="(#ppt_y)" calcmode="lin" valueType="num">
                                      <p:cBhvr>
                                        <p:cTn id="24" dur="1230" accel="100000" fill="hold">
                                          <p:stCondLst>
                                            <p:cond delay="770"/>
                                          </p:stCondLst>
                                        </p:cTn>
                                        <p:tgtEl>
                                          <p:spTgt spid="1026"/>
                                        </p:tgtEl>
                                        <p:attrNameLst>
                                          <p:attrName>ppt_y</p:attrName>
                                        </p:attrNameLst>
                                      </p:cBhvr>
                                    </p:anim>
                                  </p:childTnLst>
                                </p:cTn>
                              </p:par>
                            </p:childTnLst>
                          </p:cTn>
                        </p:par>
                      </p:childTnLst>
                    </p:cTn>
                  </p:par>
                  <p:par>
                    <p:cTn id="25" fill="hold">
                      <p:stCondLst>
                        <p:cond delay="indefinite"/>
                      </p:stCondLst>
                      <p:childTnLst>
                        <p:par>
                          <p:cTn id="26" fill="hold">
                            <p:stCondLst>
                              <p:cond delay="0"/>
                            </p:stCondLst>
                            <p:childTnLst>
                              <p:par>
                                <p:cTn id="27" presetID="3" presetClass="entr" presetSubtype="10" fill="hold" grpId="0" nodeType="click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blinds(horizontal)">
                                      <p:cBhvr>
                                        <p:cTn id="29" dur="2000"/>
                                        <p:tgtEl>
                                          <p:spTgt spid="7"/>
                                        </p:tgtEl>
                                      </p:cBhvr>
                                    </p:animEffect>
                                  </p:childTnLst>
                                </p:cTn>
                              </p:par>
                            </p:childTnLst>
                          </p:cTn>
                        </p:par>
                      </p:childTnLst>
                    </p:cTn>
                  </p:par>
                  <p:par>
                    <p:cTn id="30" fill="hold">
                      <p:stCondLst>
                        <p:cond delay="indefinite"/>
                      </p:stCondLst>
                      <p:childTnLst>
                        <p:par>
                          <p:cTn id="31" fill="hold">
                            <p:stCondLst>
                              <p:cond delay="0"/>
                            </p:stCondLst>
                            <p:childTnLst>
                              <p:par>
                                <p:cTn id="32" presetID="3" presetClass="exit" presetSubtype="10" fill="hold" grpId="1" nodeType="clickEffect">
                                  <p:stCondLst>
                                    <p:cond delay="0"/>
                                  </p:stCondLst>
                                  <p:childTnLst>
                                    <p:animEffect transition="out" filter="blinds(horizontal)">
                                      <p:cBhvr>
                                        <p:cTn id="33" dur="5000"/>
                                        <p:tgtEl>
                                          <p:spTgt spid="7"/>
                                        </p:tgtEl>
                                      </p:cBhvr>
                                    </p:animEffect>
                                    <p:set>
                                      <p:cBhvr>
                                        <p:cTn id="34" dur="1" fill="hold">
                                          <p:stCondLst>
                                            <p:cond delay="4999"/>
                                          </p:stCondLst>
                                        </p:cTn>
                                        <p:tgtEl>
                                          <p:spTgt spid="7"/>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1029"/>
                                        </p:tgtEl>
                                        <p:attrNameLst>
                                          <p:attrName>style.visibility</p:attrName>
                                        </p:attrNameLst>
                                      </p:cBhvr>
                                      <p:to>
                                        <p:strVal val="visible"/>
                                      </p:to>
                                    </p:set>
                                    <p:animEffect transition="in" filter="fade">
                                      <p:cBhvr>
                                        <p:cTn id="39" dur="2000"/>
                                        <p:tgtEl>
                                          <p:spTgt spid="1029"/>
                                        </p:tgtEl>
                                      </p:cBhvr>
                                    </p:animEffect>
                                  </p:childTnLst>
                                </p:cTn>
                              </p:par>
                              <p:par>
                                <p:cTn id="40" presetID="49" presetClass="entr" presetSubtype="0" decel="100000" fill="hold" grpId="0" nodeType="withEffect">
                                  <p:stCondLst>
                                    <p:cond delay="0"/>
                                  </p:stCondLst>
                                  <p:childTnLst>
                                    <p:set>
                                      <p:cBhvr>
                                        <p:cTn id="41" dur="1" fill="hold">
                                          <p:stCondLst>
                                            <p:cond delay="0"/>
                                          </p:stCondLst>
                                        </p:cTn>
                                        <p:tgtEl>
                                          <p:spTgt spid="1030"/>
                                        </p:tgtEl>
                                        <p:attrNameLst>
                                          <p:attrName>style.visibility</p:attrName>
                                        </p:attrNameLst>
                                      </p:cBhvr>
                                      <p:to>
                                        <p:strVal val="visible"/>
                                      </p:to>
                                    </p:set>
                                    <p:anim calcmode="lin" valueType="num">
                                      <p:cBhvr>
                                        <p:cTn id="42" dur="500" fill="hold"/>
                                        <p:tgtEl>
                                          <p:spTgt spid="1030"/>
                                        </p:tgtEl>
                                        <p:attrNameLst>
                                          <p:attrName>ppt_w</p:attrName>
                                        </p:attrNameLst>
                                      </p:cBhvr>
                                      <p:tavLst>
                                        <p:tav tm="0">
                                          <p:val>
                                            <p:fltVal val="0"/>
                                          </p:val>
                                        </p:tav>
                                        <p:tav tm="100000">
                                          <p:val>
                                            <p:strVal val="#ppt_w"/>
                                          </p:val>
                                        </p:tav>
                                      </p:tavLst>
                                    </p:anim>
                                    <p:anim calcmode="lin" valueType="num">
                                      <p:cBhvr>
                                        <p:cTn id="43" dur="500" fill="hold"/>
                                        <p:tgtEl>
                                          <p:spTgt spid="1030"/>
                                        </p:tgtEl>
                                        <p:attrNameLst>
                                          <p:attrName>ppt_h</p:attrName>
                                        </p:attrNameLst>
                                      </p:cBhvr>
                                      <p:tavLst>
                                        <p:tav tm="0">
                                          <p:val>
                                            <p:fltVal val="0"/>
                                          </p:val>
                                        </p:tav>
                                        <p:tav tm="100000">
                                          <p:val>
                                            <p:strVal val="#ppt_h"/>
                                          </p:val>
                                        </p:tav>
                                      </p:tavLst>
                                    </p:anim>
                                    <p:anim calcmode="lin" valueType="num">
                                      <p:cBhvr>
                                        <p:cTn id="44" dur="500" fill="hold"/>
                                        <p:tgtEl>
                                          <p:spTgt spid="1030"/>
                                        </p:tgtEl>
                                        <p:attrNameLst>
                                          <p:attrName>style.rotation</p:attrName>
                                        </p:attrNameLst>
                                      </p:cBhvr>
                                      <p:tavLst>
                                        <p:tav tm="0">
                                          <p:val>
                                            <p:fltVal val="360"/>
                                          </p:val>
                                        </p:tav>
                                        <p:tav tm="100000">
                                          <p:val>
                                            <p:fltVal val="0"/>
                                          </p:val>
                                        </p:tav>
                                      </p:tavLst>
                                    </p:anim>
                                    <p:animEffect transition="in" filter="fade">
                                      <p:cBhvr>
                                        <p:cTn id="45" dur="500"/>
                                        <p:tgtEl>
                                          <p:spTgt spid="1030"/>
                                        </p:tgtEl>
                                      </p:cBhvr>
                                    </p:animEffect>
                                  </p:childTnLst>
                                </p:cTn>
                              </p:par>
                            </p:childTnLst>
                          </p:cTn>
                        </p:par>
                      </p:childTnLst>
                    </p:cTn>
                  </p:par>
                  <p:par>
                    <p:cTn id="46" fill="hold">
                      <p:stCondLst>
                        <p:cond delay="indefinite"/>
                      </p:stCondLst>
                      <p:childTnLst>
                        <p:par>
                          <p:cTn id="47" fill="hold">
                            <p:stCondLst>
                              <p:cond delay="0"/>
                            </p:stCondLst>
                            <p:childTnLst>
                              <p:par>
                                <p:cTn id="48" presetID="49" presetClass="exit" presetSubtype="0" accel="100000" fill="hold" grpId="1" nodeType="clickEffect">
                                  <p:stCondLst>
                                    <p:cond delay="0"/>
                                  </p:stCondLst>
                                  <p:childTnLst>
                                    <p:anim calcmode="lin" valueType="num">
                                      <p:cBhvr>
                                        <p:cTn id="49" dur="500"/>
                                        <p:tgtEl>
                                          <p:spTgt spid="1030"/>
                                        </p:tgtEl>
                                        <p:attrNameLst>
                                          <p:attrName>ppt_w</p:attrName>
                                        </p:attrNameLst>
                                      </p:cBhvr>
                                      <p:tavLst>
                                        <p:tav tm="0">
                                          <p:val>
                                            <p:strVal val="ppt_w"/>
                                          </p:val>
                                        </p:tav>
                                        <p:tav tm="100000">
                                          <p:val>
                                            <p:fltVal val="0"/>
                                          </p:val>
                                        </p:tav>
                                      </p:tavLst>
                                    </p:anim>
                                    <p:anim calcmode="lin" valueType="num">
                                      <p:cBhvr>
                                        <p:cTn id="50" dur="500"/>
                                        <p:tgtEl>
                                          <p:spTgt spid="1030"/>
                                        </p:tgtEl>
                                        <p:attrNameLst>
                                          <p:attrName>ppt_h</p:attrName>
                                        </p:attrNameLst>
                                      </p:cBhvr>
                                      <p:tavLst>
                                        <p:tav tm="0">
                                          <p:val>
                                            <p:strVal val="ppt_h"/>
                                          </p:val>
                                        </p:tav>
                                        <p:tav tm="100000">
                                          <p:val>
                                            <p:fltVal val="0"/>
                                          </p:val>
                                        </p:tav>
                                      </p:tavLst>
                                    </p:anim>
                                    <p:anim calcmode="lin" valueType="num">
                                      <p:cBhvr>
                                        <p:cTn id="51" dur="500"/>
                                        <p:tgtEl>
                                          <p:spTgt spid="1030"/>
                                        </p:tgtEl>
                                        <p:attrNameLst>
                                          <p:attrName>style.rotation</p:attrName>
                                        </p:attrNameLst>
                                      </p:cBhvr>
                                      <p:tavLst>
                                        <p:tav tm="0">
                                          <p:val>
                                            <p:fltVal val="0"/>
                                          </p:val>
                                        </p:tav>
                                        <p:tav tm="100000">
                                          <p:val>
                                            <p:fltVal val="360"/>
                                          </p:val>
                                        </p:tav>
                                      </p:tavLst>
                                    </p:anim>
                                    <p:animEffect transition="out" filter="fade">
                                      <p:cBhvr>
                                        <p:cTn id="52" dur="500"/>
                                        <p:tgtEl>
                                          <p:spTgt spid="1030"/>
                                        </p:tgtEl>
                                      </p:cBhvr>
                                    </p:animEffect>
                                    <p:set>
                                      <p:cBhvr>
                                        <p:cTn id="53" dur="1" fill="hold">
                                          <p:stCondLst>
                                            <p:cond delay="499"/>
                                          </p:stCondLst>
                                        </p:cTn>
                                        <p:tgtEl>
                                          <p:spTgt spid="1030"/>
                                        </p:tgtEl>
                                        <p:attrNameLst>
                                          <p:attrName>style.visibility</p:attrName>
                                        </p:attrNameLst>
                                      </p:cBhvr>
                                      <p:to>
                                        <p:strVal val="hidden"/>
                                      </p:to>
                                    </p:set>
                                  </p:childTnLst>
                                </p:cTn>
                              </p:par>
                              <p:par>
                                <p:cTn id="54" presetID="10" presetClass="exit" presetSubtype="0" fill="hold" nodeType="withEffect">
                                  <p:stCondLst>
                                    <p:cond delay="0"/>
                                  </p:stCondLst>
                                  <p:childTnLst>
                                    <p:animEffect transition="out" filter="fade">
                                      <p:cBhvr>
                                        <p:cTn id="55" dur="2000"/>
                                        <p:tgtEl>
                                          <p:spTgt spid="1029"/>
                                        </p:tgtEl>
                                      </p:cBhvr>
                                    </p:animEffect>
                                    <p:set>
                                      <p:cBhvr>
                                        <p:cTn id="56" dur="1" fill="hold">
                                          <p:stCondLst>
                                            <p:cond delay="1999"/>
                                          </p:stCondLst>
                                        </p:cTn>
                                        <p:tgtEl>
                                          <p:spTgt spid="1029"/>
                                        </p:tgtEl>
                                        <p:attrNameLst>
                                          <p:attrName>style.visibility</p:attrName>
                                        </p:attrNameLst>
                                      </p:cBhvr>
                                      <p:to>
                                        <p:strVal val="hidden"/>
                                      </p:to>
                                    </p:set>
                                  </p:childTnLst>
                                </p:cTn>
                              </p:par>
                            </p:childTnLst>
                          </p:cTn>
                        </p:par>
                      </p:childTnLst>
                    </p:cTn>
                  </p:par>
                  <p:par>
                    <p:cTn id="57" fill="hold">
                      <p:stCondLst>
                        <p:cond delay="indefinite"/>
                      </p:stCondLst>
                      <p:childTnLst>
                        <p:par>
                          <p:cTn id="58" fill="hold">
                            <p:stCondLst>
                              <p:cond delay="0"/>
                            </p:stCondLst>
                            <p:childTnLst>
                              <p:par>
                                <p:cTn id="59" presetID="31" presetClass="entr" presetSubtype="0" fill="hold" nodeType="clickEffect">
                                  <p:stCondLst>
                                    <p:cond delay="0"/>
                                  </p:stCondLst>
                                  <p:iterate type="lt">
                                    <p:tmPct val="5000"/>
                                  </p:iterate>
                                  <p:childTnLst>
                                    <p:set>
                                      <p:cBhvr>
                                        <p:cTn id="60" dur="1" fill="hold">
                                          <p:stCondLst>
                                            <p:cond delay="0"/>
                                          </p:stCondLst>
                                        </p:cTn>
                                        <p:tgtEl>
                                          <p:spTgt spid="4"/>
                                        </p:tgtEl>
                                        <p:attrNameLst>
                                          <p:attrName>style.visibility</p:attrName>
                                        </p:attrNameLst>
                                      </p:cBhvr>
                                      <p:to>
                                        <p:strVal val="visible"/>
                                      </p:to>
                                    </p:set>
                                    <p:anim calcmode="lin" valueType="num">
                                      <p:cBhvr>
                                        <p:cTn id="61" dur="1000" fill="hold"/>
                                        <p:tgtEl>
                                          <p:spTgt spid="4"/>
                                        </p:tgtEl>
                                        <p:attrNameLst>
                                          <p:attrName>ppt_w</p:attrName>
                                        </p:attrNameLst>
                                      </p:cBhvr>
                                      <p:tavLst>
                                        <p:tav tm="0">
                                          <p:val>
                                            <p:fltVal val="0"/>
                                          </p:val>
                                        </p:tav>
                                        <p:tav tm="100000">
                                          <p:val>
                                            <p:strVal val="#ppt_w"/>
                                          </p:val>
                                        </p:tav>
                                      </p:tavLst>
                                    </p:anim>
                                    <p:anim calcmode="lin" valueType="num">
                                      <p:cBhvr>
                                        <p:cTn id="62" dur="1000" fill="hold"/>
                                        <p:tgtEl>
                                          <p:spTgt spid="4"/>
                                        </p:tgtEl>
                                        <p:attrNameLst>
                                          <p:attrName>ppt_h</p:attrName>
                                        </p:attrNameLst>
                                      </p:cBhvr>
                                      <p:tavLst>
                                        <p:tav tm="0">
                                          <p:val>
                                            <p:fltVal val="0"/>
                                          </p:val>
                                        </p:tav>
                                        <p:tav tm="100000">
                                          <p:val>
                                            <p:strVal val="#ppt_h"/>
                                          </p:val>
                                        </p:tav>
                                      </p:tavLst>
                                    </p:anim>
                                    <p:anim calcmode="lin" valueType="num">
                                      <p:cBhvr>
                                        <p:cTn id="63" dur="1000" fill="hold"/>
                                        <p:tgtEl>
                                          <p:spTgt spid="4"/>
                                        </p:tgtEl>
                                        <p:attrNameLst>
                                          <p:attrName>style.rotation</p:attrName>
                                        </p:attrNameLst>
                                      </p:cBhvr>
                                      <p:tavLst>
                                        <p:tav tm="0">
                                          <p:val>
                                            <p:fltVal val="90"/>
                                          </p:val>
                                        </p:tav>
                                        <p:tav tm="100000">
                                          <p:val>
                                            <p:fltVal val="0"/>
                                          </p:val>
                                        </p:tav>
                                      </p:tavLst>
                                    </p:anim>
                                    <p:animEffect transition="in" filter="fade">
                                      <p:cBhvr>
                                        <p:cTn id="64" dur="1000"/>
                                        <p:tgtEl>
                                          <p:spTgt spid="4"/>
                                        </p:tgtEl>
                                      </p:cBhvr>
                                    </p:animEffect>
                                  </p:childTnLst>
                                </p:cTn>
                              </p:par>
                              <p:par>
                                <p:cTn id="65" presetID="15" presetClass="entr" presetSubtype="0" fill="hold" grpId="0" nodeType="withEffect">
                                  <p:stCondLst>
                                    <p:cond delay="0"/>
                                  </p:stCondLst>
                                  <p:childTnLst>
                                    <p:set>
                                      <p:cBhvr>
                                        <p:cTn id="66" dur="1" fill="hold">
                                          <p:stCondLst>
                                            <p:cond delay="0"/>
                                          </p:stCondLst>
                                        </p:cTn>
                                        <p:tgtEl>
                                          <p:spTgt spid="1027"/>
                                        </p:tgtEl>
                                        <p:attrNameLst>
                                          <p:attrName>style.visibility</p:attrName>
                                        </p:attrNameLst>
                                      </p:cBhvr>
                                      <p:to>
                                        <p:strVal val="visible"/>
                                      </p:to>
                                    </p:set>
                                    <p:anim calcmode="lin" valueType="num">
                                      <p:cBhvr>
                                        <p:cTn id="67" dur="1000" fill="hold"/>
                                        <p:tgtEl>
                                          <p:spTgt spid="1027"/>
                                        </p:tgtEl>
                                        <p:attrNameLst>
                                          <p:attrName>ppt_w</p:attrName>
                                        </p:attrNameLst>
                                      </p:cBhvr>
                                      <p:tavLst>
                                        <p:tav tm="0">
                                          <p:val>
                                            <p:fltVal val="0"/>
                                          </p:val>
                                        </p:tav>
                                        <p:tav tm="100000">
                                          <p:val>
                                            <p:strVal val="#ppt_w"/>
                                          </p:val>
                                        </p:tav>
                                      </p:tavLst>
                                    </p:anim>
                                    <p:anim calcmode="lin" valueType="num">
                                      <p:cBhvr>
                                        <p:cTn id="68" dur="1000" fill="hold"/>
                                        <p:tgtEl>
                                          <p:spTgt spid="1027"/>
                                        </p:tgtEl>
                                        <p:attrNameLst>
                                          <p:attrName>ppt_h</p:attrName>
                                        </p:attrNameLst>
                                      </p:cBhvr>
                                      <p:tavLst>
                                        <p:tav tm="0">
                                          <p:val>
                                            <p:fltVal val="0"/>
                                          </p:val>
                                        </p:tav>
                                        <p:tav tm="100000">
                                          <p:val>
                                            <p:strVal val="#ppt_h"/>
                                          </p:val>
                                        </p:tav>
                                      </p:tavLst>
                                    </p:anim>
                                    <p:anim calcmode="lin" valueType="num">
                                      <p:cBhvr>
                                        <p:cTn id="69" dur="1000" fill="hold"/>
                                        <p:tgtEl>
                                          <p:spTgt spid="1027"/>
                                        </p:tgtEl>
                                        <p:attrNameLst>
                                          <p:attrName>ppt_x</p:attrName>
                                        </p:attrNameLst>
                                      </p:cBhvr>
                                      <p:tavLst>
                                        <p:tav tm="0" fmla="#ppt_x+(cos(-2*pi*(1-$))*-#ppt_x-sin(-2*pi*(1-$))*(1-#ppt_y))*(1-$)">
                                          <p:val>
                                            <p:fltVal val="0"/>
                                          </p:val>
                                        </p:tav>
                                        <p:tav tm="100000">
                                          <p:val>
                                            <p:fltVal val="1"/>
                                          </p:val>
                                        </p:tav>
                                      </p:tavLst>
                                    </p:anim>
                                    <p:anim calcmode="lin" valueType="num">
                                      <p:cBhvr>
                                        <p:cTn id="70" dur="1000" fill="hold"/>
                                        <p:tgtEl>
                                          <p:spTgt spid="1027"/>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71" fill="hold">
                      <p:stCondLst>
                        <p:cond delay="indefinite"/>
                      </p:stCondLst>
                      <p:childTnLst>
                        <p:par>
                          <p:cTn id="72" fill="hold">
                            <p:stCondLst>
                              <p:cond delay="0"/>
                            </p:stCondLst>
                            <p:childTnLst>
                              <p:par>
                                <p:cTn id="73" presetID="12" presetClass="exit" presetSubtype="4" fill="hold" nodeType="clickEffect">
                                  <p:stCondLst>
                                    <p:cond delay="0"/>
                                  </p:stCondLst>
                                  <p:iterate type="lt">
                                    <p:tmPct val="0"/>
                                  </p:iterate>
                                  <p:childTnLst>
                                    <p:animEffect transition="out" filter="slide(fromBottom)">
                                      <p:cBhvr>
                                        <p:cTn id="74" dur="500"/>
                                        <p:tgtEl>
                                          <p:spTgt spid="4"/>
                                        </p:tgtEl>
                                      </p:cBhvr>
                                    </p:animEffect>
                                    <p:set>
                                      <p:cBhvr>
                                        <p:cTn id="75" dur="1" fill="hold">
                                          <p:stCondLst>
                                            <p:cond delay="499"/>
                                          </p:stCondLst>
                                        </p:cTn>
                                        <p:tgtEl>
                                          <p:spTgt spid="4"/>
                                        </p:tgtEl>
                                        <p:attrNameLst>
                                          <p:attrName>style.visibility</p:attrName>
                                        </p:attrNameLst>
                                      </p:cBhvr>
                                      <p:to>
                                        <p:strVal val="hidden"/>
                                      </p:to>
                                    </p:set>
                                  </p:childTnLst>
                                </p:cTn>
                              </p:par>
                              <p:par>
                                <p:cTn id="76" presetID="12" presetClass="exit" presetSubtype="4" fill="hold" grpId="1" nodeType="withEffect">
                                  <p:stCondLst>
                                    <p:cond delay="0"/>
                                  </p:stCondLst>
                                  <p:childTnLst>
                                    <p:animEffect transition="out" filter="slide(fromBottom)">
                                      <p:cBhvr>
                                        <p:cTn id="77" dur="500"/>
                                        <p:tgtEl>
                                          <p:spTgt spid="1027"/>
                                        </p:tgtEl>
                                      </p:cBhvr>
                                    </p:animEffect>
                                    <p:set>
                                      <p:cBhvr>
                                        <p:cTn id="78" dur="1" fill="hold">
                                          <p:stCondLst>
                                            <p:cond delay="499"/>
                                          </p:stCondLst>
                                        </p:cTn>
                                        <p:tgtEl>
                                          <p:spTgt spid="1027"/>
                                        </p:tgtEl>
                                        <p:attrNameLst>
                                          <p:attrName>style.visibility</p:attrName>
                                        </p:attrNameLst>
                                      </p:cBhvr>
                                      <p:to>
                                        <p:strVal val="hidden"/>
                                      </p:to>
                                    </p:set>
                                  </p:childTnLst>
                                </p:cTn>
                              </p:par>
                            </p:childTnLst>
                          </p:cTn>
                        </p:par>
                      </p:childTnLst>
                    </p:cTn>
                  </p:par>
                  <p:par>
                    <p:cTn id="79" fill="hold">
                      <p:stCondLst>
                        <p:cond delay="indefinite"/>
                      </p:stCondLst>
                      <p:childTnLst>
                        <p:par>
                          <p:cTn id="80" fill="hold">
                            <p:stCondLst>
                              <p:cond delay="0"/>
                            </p:stCondLst>
                            <p:childTnLst>
                              <p:par>
                                <p:cTn id="81" presetID="37" presetClass="entr" presetSubtype="0" fill="hold" nodeType="clickEffect">
                                  <p:stCondLst>
                                    <p:cond delay="0"/>
                                  </p:stCondLst>
                                  <p:childTnLst>
                                    <p:set>
                                      <p:cBhvr>
                                        <p:cTn id="82" dur="1" fill="hold">
                                          <p:stCondLst>
                                            <p:cond delay="0"/>
                                          </p:stCondLst>
                                        </p:cTn>
                                        <p:tgtEl>
                                          <p:spTgt spid="18"/>
                                        </p:tgtEl>
                                        <p:attrNameLst>
                                          <p:attrName>style.visibility</p:attrName>
                                        </p:attrNameLst>
                                      </p:cBhvr>
                                      <p:to>
                                        <p:strVal val="visible"/>
                                      </p:to>
                                    </p:set>
                                    <p:animEffect transition="in" filter="fade">
                                      <p:cBhvr>
                                        <p:cTn id="83" dur="1000"/>
                                        <p:tgtEl>
                                          <p:spTgt spid="18"/>
                                        </p:tgtEl>
                                      </p:cBhvr>
                                    </p:animEffect>
                                    <p:anim calcmode="lin" valueType="num">
                                      <p:cBhvr>
                                        <p:cTn id="84" dur="1000" fill="hold"/>
                                        <p:tgtEl>
                                          <p:spTgt spid="18"/>
                                        </p:tgtEl>
                                        <p:attrNameLst>
                                          <p:attrName>ppt_x</p:attrName>
                                        </p:attrNameLst>
                                      </p:cBhvr>
                                      <p:tavLst>
                                        <p:tav tm="0">
                                          <p:val>
                                            <p:strVal val="#ppt_x"/>
                                          </p:val>
                                        </p:tav>
                                        <p:tav tm="100000">
                                          <p:val>
                                            <p:strVal val="#ppt_x"/>
                                          </p:val>
                                        </p:tav>
                                      </p:tavLst>
                                    </p:anim>
                                    <p:anim calcmode="lin" valueType="num">
                                      <p:cBhvr>
                                        <p:cTn id="85" dur="900" decel="100000" fill="hold"/>
                                        <p:tgtEl>
                                          <p:spTgt spid="18"/>
                                        </p:tgtEl>
                                        <p:attrNameLst>
                                          <p:attrName>ppt_y</p:attrName>
                                        </p:attrNameLst>
                                      </p:cBhvr>
                                      <p:tavLst>
                                        <p:tav tm="0">
                                          <p:val>
                                            <p:strVal val="#ppt_y+1"/>
                                          </p:val>
                                        </p:tav>
                                        <p:tav tm="100000">
                                          <p:val>
                                            <p:strVal val="#ppt_y-.03"/>
                                          </p:val>
                                        </p:tav>
                                      </p:tavLst>
                                    </p:anim>
                                    <p:anim calcmode="lin" valueType="num">
                                      <p:cBhvr>
                                        <p:cTn id="86" dur="100" accel="100000" fill="hold">
                                          <p:stCondLst>
                                            <p:cond delay="900"/>
                                          </p:stCondLst>
                                        </p:cTn>
                                        <p:tgtEl>
                                          <p:spTgt spid="18"/>
                                        </p:tgtEl>
                                        <p:attrNameLst>
                                          <p:attrName>ppt_y</p:attrName>
                                        </p:attrNameLst>
                                      </p:cBhvr>
                                      <p:tavLst>
                                        <p:tav tm="0">
                                          <p:val>
                                            <p:strVal val="#ppt_y-.03"/>
                                          </p:val>
                                        </p:tav>
                                        <p:tav tm="100000">
                                          <p:val>
                                            <p:strVal val="#ppt_y"/>
                                          </p:val>
                                        </p:tav>
                                      </p:tavLst>
                                    </p:anim>
                                  </p:childTnLst>
                                </p:cTn>
                              </p:par>
                              <p:par>
                                <p:cTn id="87" presetID="29" presetClass="entr" presetSubtype="0" fill="hold" grpId="0" nodeType="withEffect">
                                  <p:stCondLst>
                                    <p:cond delay="0"/>
                                  </p:stCondLst>
                                  <p:childTnLst>
                                    <p:set>
                                      <p:cBhvr>
                                        <p:cTn id="88" dur="1" fill="hold">
                                          <p:stCondLst>
                                            <p:cond delay="0"/>
                                          </p:stCondLst>
                                        </p:cTn>
                                        <p:tgtEl>
                                          <p:spTgt spid="19"/>
                                        </p:tgtEl>
                                        <p:attrNameLst>
                                          <p:attrName>style.visibility</p:attrName>
                                        </p:attrNameLst>
                                      </p:cBhvr>
                                      <p:to>
                                        <p:strVal val="visible"/>
                                      </p:to>
                                    </p:set>
                                    <p:anim calcmode="lin" valueType="num">
                                      <p:cBhvr>
                                        <p:cTn id="89" dur="1000" fill="hold"/>
                                        <p:tgtEl>
                                          <p:spTgt spid="19"/>
                                        </p:tgtEl>
                                        <p:attrNameLst>
                                          <p:attrName>ppt_x</p:attrName>
                                        </p:attrNameLst>
                                      </p:cBhvr>
                                      <p:tavLst>
                                        <p:tav tm="0">
                                          <p:val>
                                            <p:strVal val="#ppt_x-.2"/>
                                          </p:val>
                                        </p:tav>
                                        <p:tav tm="100000">
                                          <p:val>
                                            <p:strVal val="#ppt_x"/>
                                          </p:val>
                                        </p:tav>
                                      </p:tavLst>
                                    </p:anim>
                                    <p:anim calcmode="lin" valueType="num">
                                      <p:cBhvr>
                                        <p:cTn id="90" dur="1000" fill="hold"/>
                                        <p:tgtEl>
                                          <p:spTgt spid="19"/>
                                        </p:tgtEl>
                                        <p:attrNameLst>
                                          <p:attrName>ppt_y</p:attrName>
                                        </p:attrNameLst>
                                      </p:cBhvr>
                                      <p:tavLst>
                                        <p:tav tm="0">
                                          <p:val>
                                            <p:strVal val="#ppt_y"/>
                                          </p:val>
                                        </p:tav>
                                        <p:tav tm="100000">
                                          <p:val>
                                            <p:strVal val="#ppt_y"/>
                                          </p:val>
                                        </p:tav>
                                      </p:tavLst>
                                    </p:anim>
                                    <p:animEffect transition="in" filter="wipe(right)" prLst="gradientSize: 0.1">
                                      <p:cBhvr>
                                        <p:cTn id="91" dur="1000"/>
                                        <p:tgtEl>
                                          <p:spTgt spid="19"/>
                                        </p:tgtEl>
                                      </p:cBhvr>
                                    </p:animEffect>
                                  </p:childTnLst>
                                </p:cTn>
                              </p:par>
                            </p:childTnLst>
                          </p:cTn>
                        </p:par>
                      </p:childTnLst>
                    </p:cTn>
                  </p:par>
                  <p:par>
                    <p:cTn id="92" fill="hold">
                      <p:stCondLst>
                        <p:cond delay="indefinite"/>
                      </p:stCondLst>
                      <p:childTnLst>
                        <p:par>
                          <p:cTn id="93" fill="hold">
                            <p:stCondLst>
                              <p:cond delay="0"/>
                            </p:stCondLst>
                            <p:childTnLst>
                              <p:par>
                                <p:cTn id="94" presetID="17" presetClass="exit" presetSubtype="10" fill="hold" grpId="1" nodeType="clickEffect">
                                  <p:stCondLst>
                                    <p:cond delay="0"/>
                                  </p:stCondLst>
                                  <p:childTnLst>
                                    <p:anim calcmode="lin" valueType="num">
                                      <p:cBhvr>
                                        <p:cTn id="95" dur="500"/>
                                        <p:tgtEl>
                                          <p:spTgt spid="19"/>
                                        </p:tgtEl>
                                        <p:attrNameLst>
                                          <p:attrName>ppt_w</p:attrName>
                                        </p:attrNameLst>
                                      </p:cBhvr>
                                      <p:tavLst>
                                        <p:tav tm="0">
                                          <p:val>
                                            <p:strVal val="ppt_w"/>
                                          </p:val>
                                        </p:tav>
                                        <p:tav tm="100000">
                                          <p:val>
                                            <p:fltVal val="0"/>
                                          </p:val>
                                        </p:tav>
                                      </p:tavLst>
                                    </p:anim>
                                    <p:anim calcmode="lin" valueType="num">
                                      <p:cBhvr>
                                        <p:cTn id="96" dur="500"/>
                                        <p:tgtEl>
                                          <p:spTgt spid="19"/>
                                        </p:tgtEl>
                                        <p:attrNameLst>
                                          <p:attrName>ppt_h</p:attrName>
                                        </p:attrNameLst>
                                      </p:cBhvr>
                                      <p:tavLst>
                                        <p:tav tm="0">
                                          <p:val>
                                            <p:strVal val="ppt_h"/>
                                          </p:val>
                                        </p:tav>
                                        <p:tav tm="100000">
                                          <p:val>
                                            <p:strVal val="ppt_h"/>
                                          </p:val>
                                        </p:tav>
                                      </p:tavLst>
                                    </p:anim>
                                    <p:set>
                                      <p:cBhvr>
                                        <p:cTn id="97" dur="1" fill="hold">
                                          <p:stCondLst>
                                            <p:cond delay="499"/>
                                          </p:stCondLst>
                                        </p:cTn>
                                        <p:tgtEl>
                                          <p:spTgt spid="19"/>
                                        </p:tgtEl>
                                        <p:attrNameLst>
                                          <p:attrName>style.visibility</p:attrName>
                                        </p:attrNameLst>
                                      </p:cBhvr>
                                      <p:to>
                                        <p:strVal val="hidden"/>
                                      </p:to>
                                    </p:set>
                                  </p:childTnLst>
                                </p:cTn>
                              </p:par>
                              <p:par>
                                <p:cTn id="98" presetID="37" presetClass="exit" presetSubtype="0" fill="hold" nodeType="withEffect">
                                  <p:stCondLst>
                                    <p:cond delay="0"/>
                                  </p:stCondLst>
                                  <p:childTnLst>
                                    <p:animEffect transition="out" filter="fade">
                                      <p:cBhvr>
                                        <p:cTn id="99" dur="1000"/>
                                        <p:tgtEl>
                                          <p:spTgt spid="18"/>
                                        </p:tgtEl>
                                      </p:cBhvr>
                                    </p:animEffect>
                                    <p:anim calcmode="lin" valueType="num">
                                      <p:cBhvr>
                                        <p:cTn id="100" dur="1000"/>
                                        <p:tgtEl>
                                          <p:spTgt spid="18"/>
                                        </p:tgtEl>
                                        <p:attrNameLst>
                                          <p:attrName>ppt_x</p:attrName>
                                        </p:attrNameLst>
                                      </p:cBhvr>
                                      <p:tavLst>
                                        <p:tav tm="0">
                                          <p:val>
                                            <p:strVal val="ppt_x"/>
                                          </p:val>
                                        </p:tav>
                                        <p:tav tm="100000">
                                          <p:val>
                                            <p:strVal val="ppt_x"/>
                                          </p:val>
                                        </p:tav>
                                      </p:tavLst>
                                    </p:anim>
                                    <p:anim calcmode="lin" valueType="num">
                                      <p:cBhvr>
                                        <p:cTn id="101" dur="100" decel="100000"/>
                                        <p:tgtEl>
                                          <p:spTgt spid="18"/>
                                        </p:tgtEl>
                                        <p:attrNameLst>
                                          <p:attrName>ppt_y</p:attrName>
                                        </p:attrNameLst>
                                      </p:cBhvr>
                                      <p:tavLst>
                                        <p:tav tm="0">
                                          <p:val>
                                            <p:strVal val="ppt_y"/>
                                          </p:val>
                                        </p:tav>
                                        <p:tav tm="100000">
                                          <p:val>
                                            <p:strVal val="ppt_y-.03"/>
                                          </p:val>
                                        </p:tav>
                                      </p:tavLst>
                                    </p:anim>
                                    <p:anim calcmode="lin" valueType="num">
                                      <p:cBhvr>
                                        <p:cTn id="102" dur="900" accel="100000">
                                          <p:stCondLst>
                                            <p:cond delay="100"/>
                                          </p:stCondLst>
                                        </p:cTn>
                                        <p:tgtEl>
                                          <p:spTgt spid="18"/>
                                        </p:tgtEl>
                                        <p:attrNameLst>
                                          <p:attrName>ppt_y</p:attrName>
                                        </p:attrNameLst>
                                      </p:cBhvr>
                                      <p:tavLst>
                                        <p:tav tm="0">
                                          <p:val>
                                            <p:strVal val="ppt_y"/>
                                          </p:val>
                                        </p:tav>
                                        <p:tav tm="100000">
                                          <p:val>
                                            <p:strVal val="ppt_y+1"/>
                                          </p:val>
                                        </p:tav>
                                      </p:tavLst>
                                    </p:anim>
                                    <p:set>
                                      <p:cBhvr>
                                        <p:cTn id="103" dur="1" fill="hold">
                                          <p:stCondLst>
                                            <p:cond delay="999"/>
                                          </p:stCondLst>
                                        </p:cTn>
                                        <p:tgtEl>
                                          <p:spTgt spid="18"/>
                                        </p:tgtEl>
                                        <p:attrNameLst>
                                          <p:attrName>style.visibility</p:attrName>
                                        </p:attrNameLst>
                                      </p:cBhvr>
                                      <p:to>
                                        <p:strVal val="hidden"/>
                                      </p:to>
                                    </p:set>
                                  </p:childTnLst>
                                </p:cTn>
                              </p:par>
                            </p:childTnLst>
                          </p:cTn>
                        </p:par>
                      </p:childTnLst>
                    </p:cTn>
                  </p:par>
                  <p:par>
                    <p:cTn id="104" fill="hold">
                      <p:stCondLst>
                        <p:cond delay="indefinite"/>
                      </p:stCondLst>
                      <p:childTnLst>
                        <p:par>
                          <p:cTn id="105" fill="hold">
                            <p:stCondLst>
                              <p:cond delay="0"/>
                            </p:stCondLst>
                            <p:childTnLst>
                              <p:par>
                                <p:cTn id="106" presetID="37" presetClass="entr" presetSubtype="0" fill="hold" nodeType="clickEffect">
                                  <p:stCondLst>
                                    <p:cond delay="0"/>
                                  </p:stCondLst>
                                  <p:childTnLst>
                                    <p:set>
                                      <p:cBhvr>
                                        <p:cTn id="107" dur="1" fill="hold">
                                          <p:stCondLst>
                                            <p:cond delay="0"/>
                                          </p:stCondLst>
                                        </p:cTn>
                                        <p:tgtEl>
                                          <p:spTgt spid="11"/>
                                        </p:tgtEl>
                                        <p:attrNameLst>
                                          <p:attrName>style.visibility</p:attrName>
                                        </p:attrNameLst>
                                      </p:cBhvr>
                                      <p:to>
                                        <p:strVal val="visible"/>
                                      </p:to>
                                    </p:set>
                                    <p:animEffect transition="in" filter="fade">
                                      <p:cBhvr>
                                        <p:cTn id="108" dur="1000"/>
                                        <p:tgtEl>
                                          <p:spTgt spid="11"/>
                                        </p:tgtEl>
                                      </p:cBhvr>
                                    </p:animEffect>
                                    <p:anim calcmode="lin" valueType="num">
                                      <p:cBhvr>
                                        <p:cTn id="109" dur="1000" fill="hold"/>
                                        <p:tgtEl>
                                          <p:spTgt spid="11"/>
                                        </p:tgtEl>
                                        <p:attrNameLst>
                                          <p:attrName>ppt_x</p:attrName>
                                        </p:attrNameLst>
                                      </p:cBhvr>
                                      <p:tavLst>
                                        <p:tav tm="0">
                                          <p:val>
                                            <p:strVal val="#ppt_x"/>
                                          </p:val>
                                        </p:tav>
                                        <p:tav tm="100000">
                                          <p:val>
                                            <p:strVal val="#ppt_x"/>
                                          </p:val>
                                        </p:tav>
                                      </p:tavLst>
                                    </p:anim>
                                    <p:anim calcmode="lin" valueType="num">
                                      <p:cBhvr>
                                        <p:cTn id="110" dur="900" decel="100000" fill="hold"/>
                                        <p:tgtEl>
                                          <p:spTgt spid="11"/>
                                        </p:tgtEl>
                                        <p:attrNameLst>
                                          <p:attrName>ppt_y</p:attrName>
                                        </p:attrNameLst>
                                      </p:cBhvr>
                                      <p:tavLst>
                                        <p:tav tm="0">
                                          <p:val>
                                            <p:strVal val="#ppt_y+1"/>
                                          </p:val>
                                        </p:tav>
                                        <p:tav tm="100000">
                                          <p:val>
                                            <p:strVal val="#ppt_y-.03"/>
                                          </p:val>
                                        </p:tav>
                                      </p:tavLst>
                                    </p:anim>
                                    <p:anim calcmode="lin" valueType="num">
                                      <p:cBhvr>
                                        <p:cTn id="111"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112" presetID="29" presetClass="entr" presetSubtype="0" fill="hold" grpId="0" nodeType="withEffect">
                                  <p:stCondLst>
                                    <p:cond delay="0"/>
                                  </p:stCondLst>
                                  <p:childTnLst>
                                    <p:set>
                                      <p:cBhvr>
                                        <p:cTn id="113" dur="1" fill="hold">
                                          <p:stCondLst>
                                            <p:cond delay="0"/>
                                          </p:stCondLst>
                                        </p:cTn>
                                        <p:tgtEl>
                                          <p:spTgt spid="12"/>
                                        </p:tgtEl>
                                        <p:attrNameLst>
                                          <p:attrName>style.visibility</p:attrName>
                                        </p:attrNameLst>
                                      </p:cBhvr>
                                      <p:to>
                                        <p:strVal val="visible"/>
                                      </p:to>
                                    </p:set>
                                    <p:anim calcmode="lin" valueType="num">
                                      <p:cBhvr>
                                        <p:cTn id="114" dur="1000" fill="hold"/>
                                        <p:tgtEl>
                                          <p:spTgt spid="12"/>
                                        </p:tgtEl>
                                        <p:attrNameLst>
                                          <p:attrName>ppt_x</p:attrName>
                                        </p:attrNameLst>
                                      </p:cBhvr>
                                      <p:tavLst>
                                        <p:tav tm="0">
                                          <p:val>
                                            <p:strVal val="#ppt_x-.2"/>
                                          </p:val>
                                        </p:tav>
                                        <p:tav tm="100000">
                                          <p:val>
                                            <p:strVal val="#ppt_x"/>
                                          </p:val>
                                        </p:tav>
                                      </p:tavLst>
                                    </p:anim>
                                    <p:anim calcmode="lin" valueType="num">
                                      <p:cBhvr>
                                        <p:cTn id="115" dur="1000" fill="hold"/>
                                        <p:tgtEl>
                                          <p:spTgt spid="12"/>
                                        </p:tgtEl>
                                        <p:attrNameLst>
                                          <p:attrName>ppt_y</p:attrName>
                                        </p:attrNameLst>
                                      </p:cBhvr>
                                      <p:tavLst>
                                        <p:tav tm="0">
                                          <p:val>
                                            <p:strVal val="#ppt_y"/>
                                          </p:val>
                                        </p:tav>
                                        <p:tav tm="100000">
                                          <p:val>
                                            <p:strVal val="#ppt_y"/>
                                          </p:val>
                                        </p:tav>
                                      </p:tavLst>
                                    </p:anim>
                                    <p:animEffect transition="in" filter="wipe(right)" prLst="gradientSize: 0.1">
                                      <p:cBhvr>
                                        <p:cTn id="116" dur="1000"/>
                                        <p:tgtEl>
                                          <p:spTgt spid="12"/>
                                        </p:tgtEl>
                                      </p:cBhvr>
                                    </p:animEffect>
                                  </p:childTnLst>
                                </p:cTn>
                              </p:par>
                            </p:childTnLst>
                          </p:cTn>
                        </p:par>
                      </p:childTnLst>
                    </p:cTn>
                  </p:par>
                  <p:par>
                    <p:cTn id="117" fill="hold">
                      <p:stCondLst>
                        <p:cond delay="indefinite"/>
                      </p:stCondLst>
                      <p:childTnLst>
                        <p:par>
                          <p:cTn id="118" fill="hold">
                            <p:stCondLst>
                              <p:cond delay="0"/>
                            </p:stCondLst>
                            <p:childTnLst>
                              <p:par>
                                <p:cTn id="119" presetID="17" presetClass="exit" presetSubtype="10" fill="hold" grpId="1" nodeType="clickEffect">
                                  <p:stCondLst>
                                    <p:cond delay="0"/>
                                  </p:stCondLst>
                                  <p:childTnLst>
                                    <p:anim calcmode="lin" valueType="num">
                                      <p:cBhvr>
                                        <p:cTn id="120" dur="500"/>
                                        <p:tgtEl>
                                          <p:spTgt spid="12"/>
                                        </p:tgtEl>
                                        <p:attrNameLst>
                                          <p:attrName>ppt_w</p:attrName>
                                        </p:attrNameLst>
                                      </p:cBhvr>
                                      <p:tavLst>
                                        <p:tav tm="0">
                                          <p:val>
                                            <p:strVal val="ppt_w"/>
                                          </p:val>
                                        </p:tav>
                                        <p:tav tm="100000">
                                          <p:val>
                                            <p:fltVal val="0"/>
                                          </p:val>
                                        </p:tav>
                                      </p:tavLst>
                                    </p:anim>
                                    <p:anim calcmode="lin" valueType="num">
                                      <p:cBhvr>
                                        <p:cTn id="121" dur="500"/>
                                        <p:tgtEl>
                                          <p:spTgt spid="12"/>
                                        </p:tgtEl>
                                        <p:attrNameLst>
                                          <p:attrName>ppt_h</p:attrName>
                                        </p:attrNameLst>
                                      </p:cBhvr>
                                      <p:tavLst>
                                        <p:tav tm="0">
                                          <p:val>
                                            <p:strVal val="ppt_h"/>
                                          </p:val>
                                        </p:tav>
                                        <p:tav tm="100000">
                                          <p:val>
                                            <p:strVal val="ppt_h"/>
                                          </p:val>
                                        </p:tav>
                                      </p:tavLst>
                                    </p:anim>
                                    <p:set>
                                      <p:cBhvr>
                                        <p:cTn id="122" dur="1" fill="hold">
                                          <p:stCondLst>
                                            <p:cond delay="499"/>
                                          </p:stCondLst>
                                        </p:cTn>
                                        <p:tgtEl>
                                          <p:spTgt spid="12"/>
                                        </p:tgtEl>
                                        <p:attrNameLst>
                                          <p:attrName>style.visibility</p:attrName>
                                        </p:attrNameLst>
                                      </p:cBhvr>
                                      <p:to>
                                        <p:strVal val="hidden"/>
                                      </p:to>
                                    </p:set>
                                  </p:childTnLst>
                                </p:cTn>
                              </p:par>
                              <p:par>
                                <p:cTn id="123" presetID="37" presetClass="exit" presetSubtype="0" fill="hold" nodeType="withEffect">
                                  <p:stCondLst>
                                    <p:cond delay="0"/>
                                  </p:stCondLst>
                                  <p:childTnLst>
                                    <p:animEffect transition="out" filter="fade">
                                      <p:cBhvr>
                                        <p:cTn id="124" dur="1000"/>
                                        <p:tgtEl>
                                          <p:spTgt spid="11"/>
                                        </p:tgtEl>
                                      </p:cBhvr>
                                    </p:animEffect>
                                    <p:anim calcmode="lin" valueType="num">
                                      <p:cBhvr>
                                        <p:cTn id="125" dur="1000"/>
                                        <p:tgtEl>
                                          <p:spTgt spid="11"/>
                                        </p:tgtEl>
                                        <p:attrNameLst>
                                          <p:attrName>ppt_x</p:attrName>
                                        </p:attrNameLst>
                                      </p:cBhvr>
                                      <p:tavLst>
                                        <p:tav tm="0">
                                          <p:val>
                                            <p:strVal val="ppt_x"/>
                                          </p:val>
                                        </p:tav>
                                        <p:tav tm="100000">
                                          <p:val>
                                            <p:strVal val="ppt_x"/>
                                          </p:val>
                                        </p:tav>
                                      </p:tavLst>
                                    </p:anim>
                                    <p:anim calcmode="lin" valueType="num">
                                      <p:cBhvr>
                                        <p:cTn id="126" dur="100" decel="100000"/>
                                        <p:tgtEl>
                                          <p:spTgt spid="11"/>
                                        </p:tgtEl>
                                        <p:attrNameLst>
                                          <p:attrName>ppt_y</p:attrName>
                                        </p:attrNameLst>
                                      </p:cBhvr>
                                      <p:tavLst>
                                        <p:tav tm="0">
                                          <p:val>
                                            <p:strVal val="ppt_y"/>
                                          </p:val>
                                        </p:tav>
                                        <p:tav tm="100000">
                                          <p:val>
                                            <p:strVal val="ppt_y-.03"/>
                                          </p:val>
                                        </p:tav>
                                      </p:tavLst>
                                    </p:anim>
                                    <p:anim calcmode="lin" valueType="num">
                                      <p:cBhvr>
                                        <p:cTn id="127" dur="900" accel="100000">
                                          <p:stCondLst>
                                            <p:cond delay="100"/>
                                          </p:stCondLst>
                                        </p:cTn>
                                        <p:tgtEl>
                                          <p:spTgt spid="11"/>
                                        </p:tgtEl>
                                        <p:attrNameLst>
                                          <p:attrName>ppt_y</p:attrName>
                                        </p:attrNameLst>
                                      </p:cBhvr>
                                      <p:tavLst>
                                        <p:tav tm="0">
                                          <p:val>
                                            <p:strVal val="ppt_y"/>
                                          </p:val>
                                        </p:tav>
                                        <p:tav tm="100000">
                                          <p:val>
                                            <p:strVal val="ppt_y+1"/>
                                          </p:val>
                                        </p:tav>
                                      </p:tavLst>
                                    </p:anim>
                                    <p:set>
                                      <p:cBhvr>
                                        <p:cTn id="128" dur="1" fill="hold">
                                          <p:stCondLst>
                                            <p:cond delay="999"/>
                                          </p:stCondLst>
                                        </p:cTn>
                                        <p:tgtEl>
                                          <p:spTgt spid="11"/>
                                        </p:tgtEl>
                                        <p:attrNameLst>
                                          <p:attrName>style.visibility</p:attrName>
                                        </p:attrNameLst>
                                      </p:cBhvr>
                                      <p:to>
                                        <p:strVal val="hidden"/>
                                      </p:to>
                                    </p:set>
                                  </p:childTnLst>
                                </p:cTn>
                              </p:par>
                            </p:childTnLst>
                          </p:cTn>
                        </p:par>
                      </p:childTnLst>
                    </p:cTn>
                  </p:par>
                  <p:par>
                    <p:cTn id="129" fill="hold">
                      <p:stCondLst>
                        <p:cond delay="indefinite"/>
                      </p:stCondLst>
                      <p:childTnLst>
                        <p:par>
                          <p:cTn id="130" fill="hold">
                            <p:stCondLst>
                              <p:cond delay="0"/>
                            </p:stCondLst>
                            <p:childTnLst>
                              <p:par>
                                <p:cTn id="131" presetID="37" presetClass="entr" presetSubtype="0" fill="hold" nodeType="clickEffect">
                                  <p:stCondLst>
                                    <p:cond delay="0"/>
                                  </p:stCondLst>
                                  <p:childTnLst>
                                    <p:set>
                                      <p:cBhvr>
                                        <p:cTn id="132" dur="1" fill="hold">
                                          <p:stCondLst>
                                            <p:cond delay="0"/>
                                          </p:stCondLst>
                                        </p:cTn>
                                        <p:tgtEl>
                                          <p:spTgt spid="13"/>
                                        </p:tgtEl>
                                        <p:attrNameLst>
                                          <p:attrName>style.visibility</p:attrName>
                                        </p:attrNameLst>
                                      </p:cBhvr>
                                      <p:to>
                                        <p:strVal val="visible"/>
                                      </p:to>
                                    </p:set>
                                    <p:animEffect transition="in" filter="fade">
                                      <p:cBhvr>
                                        <p:cTn id="133" dur="1000"/>
                                        <p:tgtEl>
                                          <p:spTgt spid="13"/>
                                        </p:tgtEl>
                                      </p:cBhvr>
                                    </p:animEffect>
                                    <p:anim calcmode="lin" valueType="num">
                                      <p:cBhvr>
                                        <p:cTn id="134" dur="1000" fill="hold"/>
                                        <p:tgtEl>
                                          <p:spTgt spid="13"/>
                                        </p:tgtEl>
                                        <p:attrNameLst>
                                          <p:attrName>ppt_x</p:attrName>
                                        </p:attrNameLst>
                                      </p:cBhvr>
                                      <p:tavLst>
                                        <p:tav tm="0">
                                          <p:val>
                                            <p:strVal val="#ppt_x"/>
                                          </p:val>
                                        </p:tav>
                                        <p:tav tm="100000">
                                          <p:val>
                                            <p:strVal val="#ppt_x"/>
                                          </p:val>
                                        </p:tav>
                                      </p:tavLst>
                                    </p:anim>
                                    <p:anim calcmode="lin" valueType="num">
                                      <p:cBhvr>
                                        <p:cTn id="135" dur="900" decel="100000" fill="hold"/>
                                        <p:tgtEl>
                                          <p:spTgt spid="13"/>
                                        </p:tgtEl>
                                        <p:attrNameLst>
                                          <p:attrName>ppt_y</p:attrName>
                                        </p:attrNameLst>
                                      </p:cBhvr>
                                      <p:tavLst>
                                        <p:tav tm="0">
                                          <p:val>
                                            <p:strVal val="#ppt_y+1"/>
                                          </p:val>
                                        </p:tav>
                                        <p:tav tm="100000">
                                          <p:val>
                                            <p:strVal val="#ppt_y-.03"/>
                                          </p:val>
                                        </p:tav>
                                      </p:tavLst>
                                    </p:anim>
                                    <p:anim calcmode="lin" valueType="num">
                                      <p:cBhvr>
                                        <p:cTn id="136"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137" presetID="29" presetClass="entr" presetSubtype="0" fill="hold" grpId="0" nodeType="withEffect">
                                  <p:stCondLst>
                                    <p:cond delay="0"/>
                                  </p:stCondLst>
                                  <p:childTnLst>
                                    <p:set>
                                      <p:cBhvr>
                                        <p:cTn id="138" dur="1" fill="hold">
                                          <p:stCondLst>
                                            <p:cond delay="0"/>
                                          </p:stCondLst>
                                        </p:cTn>
                                        <p:tgtEl>
                                          <p:spTgt spid="14"/>
                                        </p:tgtEl>
                                        <p:attrNameLst>
                                          <p:attrName>style.visibility</p:attrName>
                                        </p:attrNameLst>
                                      </p:cBhvr>
                                      <p:to>
                                        <p:strVal val="visible"/>
                                      </p:to>
                                    </p:set>
                                    <p:anim calcmode="lin" valueType="num">
                                      <p:cBhvr>
                                        <p:cTn id="139" dur="1000" fill="hold"/>
                                        <p:tgtEl>
                                          <p:spTgt spid="14"/>
                                        </p:tgtEl>
                                        <p:attrNameLst>
                                          <p:attrName>ppt_x</p:attrName>
                                        </p:attrNameLst>
                                      </p:cBhvr>
                                      <p:tavLst>
                                        <p:tav tm="0">
                                          <p:val>
                                            <p:strVal val="#ppt_x-.2"/>
                                          </p:val>
                                        </p:tav>
                                        <p:tav tm="100000">
                                          <p:val>
                                            <p:strVal val="#ppt_x"/>
                                          </p:val>
                                        </p:tav>
                                      </p:tavLst>
                                    </p:anim>
                                    <p:anim calcmode="lin" valueType="num">
                                      <p:cBhvr>
                                        <p:cTn id="140" dur="1000" fill="hold"/>
                                        <p:tgtEl>
                                          <p:spTgt spid="14"/>
                                        </p:tgtEl>
                                        <p:attrNameLst>
                                          <p:attrName>ppt_y</p:attrName>
                                        </p:attrNameLst>
                                      </p:cBhvr>
                                      <p:tavLst>
                                        <p:tav tm="0">
                                          <p:val>
                                            <p:strVal val="#ppt_y"/>
                                          </p:val>
                                        </p:tav>
                                        <p:tav tm="100000">
                                          <p:val>
                                            <p:strVal val="#ppt_y"/>
                                          </p:val>
                                        </p:tav>
                                      </p:tavLst>
                                    </p:anim>
                                    <p:animEffect transition="in" filter="wipe(right)" prLst="gradientSize: 0.1">
                                      <p:cBhvr>
                                        <p:cTn id="141" dur="1000"/>
                                        <p:tgtEl>
                                          <p:spTgt spid="14"/>
                                        </p:tgtEl>
                                      </p:cBhvr>
                                    </p:animEffect>
                                  </p:childTnLst>
                                </p:cTn>
                              </p:par>
                            </p:childTnLst>
                          </p:cTn>
                        </p:par>
                      </p:childTnLst>
                    </p:cTn>
                  </p:par>
                  <p:par>
                    <p:cTn id="142" fill="hold">
                      <p:stCondLst>
                        <p:cond delay="indefinite"/>
                      </p:stCondLst>
                      <p:childTnLst>
                        <p:par>
                          <p:cTn id="143" fill="hold">
                            <p:stCondLst>
                              <p:cond delay="0"/>
                            </p:stCondLst>
                            <p:childTnLst>
                              <p:par>
                                <p:cTn id="144" presetID="17" presetClass="exit" presetSubtype="10" fill="hold" grpId="1" nodeType="clickEffect">
                                  <p:stCondLst>
                                    <p:cond delay="0"/>
                                  </p:stCondLst>
                                  <p:childTnLst>
                                    <p:anim calcmode="lin" valueType="num">
                                      <p:cBhvr>
                                        <p:cTn id="145" dur="500"/>
                                        <p:tgtEl>
                                          <p:spTgt spid="14"/>
                                        </p:tgtEl>
                                        <p:attrNameLst>
                                          <p:attrName>ppt_w</p:attrName>
                                        </p:attrNameLst>
                                      </p:cBhvr>
                                      <p:tavLst>
                                        <p:tav tm="0">
                                          <p:val>
                                            <p:strVal val="ppt_w"/>
                                          </p:val>
                                        </p:tav>
                                        <p:tav tm="100000">
                                          <p:val>
                                            <p:fltVal val="0"/>
                                          </p:val>
                                        </p:tav>
                                      </p:tavLst>
                                    </p:anim>
                                    <p:anim calcmode="lin" valueType="num">
                                      <p:cBhvr>
                                        <p:cTn id="146" dur="500"/>
                                        <p:tgtEl>
                                          <p:spTgt spid="14"/>
                                        </p:tgtEl>
                                        <p:attrNameLst>
                                          <p:attrName>ppt_h</p:attrName>
                                        </p:attrNameLst>
                                      </p:cBhvr>
                                      <p:tavLst>
                                        <p:tav tm="0">
                                          <p:val>
                                            <p:strVal val="ppt_h"/>
                                          </p:val>
                                        </p:tav>
                                        <p:tav tm="100000">
                                          <p:val>
                                            <p:strVal val="ppt_h"/>
                                          </p:val>
                                        </p:tav>
                                      </p:tavLst>
                                    </p:anim>
                                    <p:set>
                                      <p:cBhvr>
                                        <p:cTn id="147" dur="1" fill="hold">
                                          <p:stCondLst>
                                            <p:cond delay="499"/>
                                          </p:stCondLst>
                                        </p:cTn>
                                        <p:tgtEl>
                                          <p:spTgt spid="14"/>
                                        </p:tgtEl>
                                        <p:attrNameLst>
                                          <p:attrName>style.visibility</p:attrName>
                                        </p:attrNameLst>
                                      </p:cBhvr>
                                      <p:to>
                                        <p:strVal val="hidden"/>
                                      </p:to>
                                    </p:set>
                                  </p:childTnLst>
                                </p:cTn>
                              </p:par>
                              <p:par>
                                <p:cTn id="148" presetID="37" presetClass="exit" presetSubtype="0" fill="hold" nodeType="withEffect">
                                  <p:stCondLst>
                                    <p:cond delay="0"/>
                                  </p:stCondLst>
                                  <p:childTnLst>
                                    <p:animEffect transition="out" filter="fade">
                                      <p:cBhvr>
                                        <p:cTn id="149" dur="1000"/>
                                        <p:tgtEl>
                                          <p:spTgt spid="13"/>
                                        </p:tgtEl>
                                      </p:cBhvr>
                                    </p:animEffect>
                                    <p:anim calcmode="lin" valueType="num">
                                      <p:cBhvr>
                                        <p:cTn id="150" dur="1000"/>
                                        <p:tgtEl>
                                          <p:spTgt spid="13"/>
                                        </p:tgtEl>
                                        <p:attrNameLst>
                                          <p:attrName>ppt_x</p:attrName>
                                        </p:attrNameLst>
                                      </p:cBhvr>
                                      <p:tavLst>
                                        <p:tav tm="0">
                                          <p:val>
                                            <p:strVal val="ppt_x"/>
                                          </p:val>
                                        </p:tav>
                                        <p:tav tm="100000">
                                          <p:val>
                                            <p:strVal val="ppt_x"/>
                                          </p:val>
                                        </p:tav>
                                      </p:tavLst>
                                    </p:anim>
                                    <p:anim calcmode="lin" valueType="num">
                                      <p:cBhvr>
                                        <p:cTn id="151" dur="100" decel="100000"/>
                                        <p:tgtEl>
                                          <p:spTgt spid="13"/>
                                        </p:tgtEl>
                                        <p:attrNameLst>
                                          <p:attrName>ppt_y</p:attrName>
                                        </p:attrNameLst>
                                      </p:cBhvr>
                                      <p:tavLst>
                                        <p:tav tm="0">
                                          <p:val>
                                            <p:strVal val="ppt_y"/>
                                          </p:val>
                                        </p:tav>
                                        <p:tav tm="100000">
                                          <p:val>
                                            <p:strVal val="ppt_y-.03"/>
                                          </p:val>
                                        </p:tav>
                                      </p:tavLst>
                                    </p:anim>
                                    <p:anim calcmode="lin" valueType="num">
                                      <p:cBhvr>
                                        <p:cTn id="152" dur="900" accel="100000">
                                          <p:stCondLst>
                                            <p:cond delay="100"/>
                                          </p:stCondLst>
                                        </p:cTn>
                                        <p:tgtEl>
                                          <p:spTgt spid="13"/>
                                        </p:tgtEl>
                                        <p:attrNameLst>
                                          <p:attrName>ppt_y</p:attrName>
                                        </p:attrNameLst>
                                      </p:cBhvr>
                                      <p:tavLst>
                                        <p:tav tm="0">
                                          <p:val>
                                            <p:strVal val="ppt_y"/>
                                          </p:val>
                                        </p:tav>
                                        <p:tav tm="100000">
                                          <p:val>
                                            <p:strVal val="ppt_y+1"/>
                                          </p:val>
                                        </p:tav>
                                      </p:tavLst>
                                    </p:anim>
                                    <p:set>
                                      <p:cBhvr>
                                        <p:cTn id="153" dur="1" fill="hold">
                                          <p:stCondLst>
                                            <p:cond delay="999"/>
                                          </p:stCondLst>
                                        </p:cTn>
                                        <p:tgtEl>
                                          <p:spTgt spid="13"/>
                                        </p:tgtEl>
                                        <p:attrNameLst>
                                          <p:attrName>style.visibility</p:attrName>
                                        </p:attrNameLst>
                                      </p:cBhvr>
                                      <p:to>
                                        <p:strVal val="hidden"/>
                                      </p:to>
                                    </p:set>
                                  </p:childTnLst>
                                </p:cTn>
                              </p:par>
                            </p:childTnLst>
                          </p:cTn>
                        </p:par>
                      </p:childTnLst>
                    </p:cTn>
                  </p:par>
                  <p:par>
                    <p:cTn id="154" fill="hold">
                      <p:stCondLst>
                        <p:cond delay="indefinite"/>
                      </p:stCondLst>
                      <p:childTnLst>
                        <p:par>
                          <p:cTn id="155" fill="hold">
                            <p:stCondLst>
                              <p:cond delay="0"/>
                            </p:stCondLst>
                            <p:childTnLst>
                              <p:par>
                                <p:cTn id="156" presetID="37" presetClass="entr" presetSubtype="0" fill="hold" nodeType="clickEffect">
                                  <p:stCondLst>
                                    <p:cond delay="0"/>
                                  </p:stCondLst>
                                  <p:childTnLst>
                                    <p:set>
                                      <p:cBhvr>
                                        <p:cTn id="157" dur="1" fill="hold">
                                          <p:stCondLst>
                                            <p:cond delay="0"/>
                                          </p:stCondLst>
                                        </p:cTn>
                                        <p:tgtEl>
                                          <p:spTgt spid="16"/>
                                        </p:tgtEl>
                                        <p:attrNameLst>
                                          <p:attrName>style.visibility</p:attrName>
                                        </p:attrNameLst>
                                      </p:cBhvr>
                                      <p:to>
                                        <p:strVal val="visible"/>
                                      </p:to>
                                    </p:set>
                                    <p:animEffect transition="in" filter="fade">
                                      <p:cBhvr>
                                        <p:cTn id="158" dur="1000"/>
                                        <p:tgtEl>
                                          <p:spTgt spid="16"/>
                                        </p:tgtEl>
                                      </p:cBhvr>
                                    </p:animEffect>
                                    <p:anim calcmode="lin" valueType="num">
                                      <p:cBhvr>
                                        <p:cTn id="159" dur="1000" fill="hold"/>
                                        <p:tgtEl>
                                          <p:spTgt spid="16"/>
                                        </p:tgtEl>
                                        <p:attrNameLst>
                                          <p:attrName>ppt_x</p:attrName>
                                        </p:attrNameLst>
                                      </p:cBhvr>
                                      <p:tavLst>
                                        <p:tav tm="0">
                                          <p:val>
                                            <p:strVal val="#ppt_x"/>
                                          </p:val>
                                        </p:tav>
                                        <p:tav tm="100000">
                                          <p:val>
                                            <p:strVal val="#ppt_x"/>
                                          </p:val>
                                        </p:tav>
                                      </p:tavLst>
                                    </p:anim>
                                    <p:anim calcmode="lin" valueType="num">
                                      <p:cBhvr>
                                        <p:cTn id="160" dur="900" decel="100000" fill="hold"/>
                                        <p:tgtEl>
                                          <p:spTgt spid="16"/>
                                        </p:tgtEl>
                                        <p:attrNameLst>
                                          <p:attrName>ppt_y</p:attrName>
                                        </p:attrNameLst>
                                      </p:cBhvr>
                                      <p:tavLst>
                                        <p:tav tm="0">
                                          <p:val>
                                            <p:strVal val="#ppt_y+1"/>
                                          </p:val>
                                        </p:tav>
                                        <p:tav tm="100000">
                                          <p:val>
                                            <p:strVal val="#ppt_y-.03"/>
                                          </p:val>
                                        </p:tav>
                                      </p:tavLst>
                                    </p:anim>
                                    <p:anim calcmode="lin" valueType="num">
                                      <p:cBhvr>
                                        <p:cTn id="161"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162" presetID="29" presetClass="entr" presetSubtype="0" fill="hold" grpId="0" nodeType="withEffect">
                                  <p:stCondLst>
                                    <p:cond delay="0"/>
                                  </p:stCondLst>
                                  <p:childTnLst>
                                    <p:set>
                                      <p:cBhvr>
                                        <p:cTn id="163" dur="1" fill="hold">
                                          <p:stCondLst>
                                            <p:cond delay="0"/>
                                          </p:stCondLst>
                                        </p:cTn>
                                        <p:tgtEl>
                                          <p:spTgt spid="17"/>
                                        </p:tgtEl>
                                        <p:attrNameLst>
                                          <p:attrName>style.visibility</p:attrName>
                                        </p:attrNameLst>
                                      </p:cBhvr>
                                      <p:to>
                                        <p:strVal val="visible"/>
                                      </p:to>
                                    </p:set>
                                    <p:anim calcmode="lin" valueType="num">
                                      <p:cBhvr>
                                        <p:cTn id="164" dur="1000" fill="hold"/>
                                        <p:tgtEl>
                                          <p:spTgt spid="17"/>
                                        </p:tgtEl>
                                        <p:attrNameLst>
                                          <p:attrName>ppt_x</p:attrName>
                                        </p:attrNameLst>
                                      </p:cBhvr>
                                      <p:tavLst>
                                        <p:tav tm="0">
                                          <p:val>
                                            <p:strVal val="#ppt_x-.2"/>
                                          </p:val>
                                        </p:tav>
                                        <p:tav tm="100000">
                                          <p:val>
                                            <p:strVal val="#ppt_x"/>
                                          </p:val>
                                        </p:tav>
                                      </p:tavLst>
                                    </p:anim>
                                    <p:anim calcmode="lin" valueType="num">
                                      <p:cBhvr>
                                        <p:cTn id="165" dur="1000" fill="hold"/>
                                        <p:tgtEl>
                                          <p:spTgt spid="17"/>
                                        </p:tgtEl>
                                        <p:attrNameLst>
                                          <p:attrName>ppt_y</p:attrName>
                                        </p:attrNameLst>
                                      </p:cBhvr>
                                      <p:tavLst>
                                        <p:tav tm="0">
                                          <p:val>
                                            <p:strVal val="#ppt_y"/>
                                          </p:val>
                                        </p:tav>
                                        <p:tav tm="100000">
                                          <p:val>
                                            <p:strVal val="#ppt_y"/>
                                          </p:val>
                                        </p:tav>
                                      </p:tavLst>
                                    </p:anim>
                                    <p:animEffect transition="in" filter="wipe(right)" prLst="gradientSize: 0.1">
                                      <p:cBhvr>
                                        <p:cTn id="166" dur="1000"/>
                                        <p:tgtEl>
                                          <p:spTgt spid="17"/>
                                        </p:tgtEl>
                                      </p:cBhvr>
                                    </p:animEffect>
                                  </p:childTnLst>
                                </p:cTn>
                              </p:par>
                            </p:childTnLst>
                          </p:cTn>
                        </p:par>
                      </p:childTnLst>
                    </p:cTn>
                  </p:par>
                  <p:par>
                    <p:cTn id="167" fill="hold">
                      <p:stCondLst>
                        <p:cond delay="indefinite"/>
                      </p:stCondLst>
                      <p:childTnLst>
                        <p:par>
                          <p:cTn id="168" fill="hold">
                            <p:stCondLst>
                              <p:cond delay="0"/>
                            </p:stCondLst>
                            <p:childTnLst>
                              <p:par>
                                <p:cTn id="169" presetID="17" presetClass="exit" presetSubtype="10" fill="hold" grpId="1" nodeType="clickEffect">
                                  <p:stCondLst>
                                    <p:cond delay="0"/>
                                  </p:stCondLst>
                                  <p:childTnLst>
                                    <p:anim calcmode="lin" valueType="num">
                                      <p:cBhvr>
                                        <p:cTn id="170" dur="500"/>
                                        <p:tgtEl>
                                          <p:spTgt spid="17"/>
                                        </p:tgtEl>
                                        <p:attrNameLst>
                                          <p:attrName>ppt_w</p:attrName>
                                        </p:attrNameLst>
                                      </p:cBhvr>
                                      <p:tavLst>
                                        <p:tav tm="0">
                                          <p:val>
                                            <p:strVal val="ppt_w"/>
                                          </p:val>
                                        </p:tav>
                                        <p:tav tm="100000">
                                          <p:val>
                                            <p:fltVal val="0"/>
                                          </p:val>
                                        </p:tav>
                                      </p:tavLst>
                                    </p:anim>
                                    <p:anim calcmode="lin" valueType="num">
                                      <p:cBhvr>
                                        <p:cTn id="171" dur="500"/>
                                        <p:tgtEl>
                                          <p:spTgt spid="17"/>
                                        </p:tgtEl>
                                        <p:attrNameLst>
                                          <p:attrName>ppt_h</p:attrName>
                                        </p:attrNameLst>
                                      </p:cBhvr>
                                      <p:tavLst>
                                        <p:tav tm="0">
                                          <p:val>
                                            <p:strVal val="ppt_h"/>
                                          </p:val>
                                        </p:tav>
                                        <p:tav tm="100000">
                                          <p:val>
                                            <p:strVal val="ppt_h"/>
                                          </p:val>
                                        </p:tav>
                                      </p:tavLst>
                                    </p:anim>
                                    <p:set>
                                      <p:cBhvr>
                                        <p:cTn id="172" dur="1" fill="hold">
                                          <p:stCondLst>
                                            <p:cond delay="499"/>
                                          </p:stCondLst>
                                        </p:cTn>
                                        <p:tgtEl>
                                          <p:spTgt spid="17"/>
                                        </p:tgtEl>
                                        <p:attrNameLst>
                                          <p:attrName>style.visibility</p:attrName>
                                        </p:attrNameLst>
                                      </p:cBhvr>
                                      <p:to>
                                        <p:strVal val="hidden"/>
                                      </p:to>
                                    </p:set>
                                  </p:childTnLst>
                                </p:cTn>
                              </p:par>
                              <p:par>
                                <p:cTn id="173" presetID="37" presetClass="exit" presetSubtype="0" fill="hold" nodeType="withEffect">
                                  <p:stCondLst>
                                    <p:cond delay="0"/>
                                  </p:stCondLst>
                                  <p:childTnLst>
                                    <p:animEffect transition="out" filter="fade">
                                      <p:cBhvr>
                                        <p:cTn id="174" dur="1000"/>
                                        <p:tgtEl>
                                          <p:spTgt spid="16"/>
                                        </p:tgtEl>
                                      </p:cBhvr>
                                    </p:animEffect>
                                    <p:anim calcmode="lin" valueType="num">
                                      <p:cBhvr>
                                        <p:cTn id="175" dur="1000"/>
                                        <p:tgtEl>
                                          <p:spTgt spid="16"/>
                                        </p:tgtEl>
                                        <p:attrNameLst>
                                          <p:attrName>ppt_x</p:attrName>
                                        </p:attrNameLst>
                                      </p:cBhvr>
                                      <p:tavLst>
                                        <p:tav tm="0">
                                          <p:val>
                                            <p:strVal val="ppt_x"/>
                                          </p:val>
                                        </p:tav>
                                        <p:tav tm="100000">
                                          <p:val>
                                            <p:strVal val="ppt_x"/>
                                          </p:val>
                                        </p:tav>
                                      </p:tavLst>
                                    </p:anim>
                                    <p:anim calcmode="lin" valueType="num">
                                      <p:cBhvr>
                                        <p:cTn id="176" dur="100" decel="100000"/>
                                        <p:tgtEl>
                                          <p:spTgt spid="16"/>
                                        </p:tgtEl>
                                        <p:attrNameLst>
                                          <p:attrName>ppt_y</p:attrName>
                                        </p:attrNameLst>
                                      </p:cBhvr>
                                      <p:tavLst>
                                        <p:tav tm="0">
                                          <p:val>
                                            <p:strVal val="ppt_y"/>
                                          </p:val>
                                        </p:tav>
                                        <p:tav tm="100000">
                                          <p:val>
                                            <p:strVal val="ppt_y-.03"/>
                                          </p:val>
                                        </p:tav>
                                      </p:tavLst>
                                    </p:anim>
                                    <p:anim calcmode="lin" valueType="num">
                                      <p:cBhvr>
                                        <p:cTn id="177" dur="900" accel="100000">
                                          <p:stCondLst>
                                            <p:cond delay="100"/>
                                          </p:stCondLst>
                                        </p:cTn>
                                        <p:tgtEl>
                                          <p:spTgt spid="16"/>
                                        </p:tgtEl>
                                        <p:attrNameLst>
                                          <p:attrName>ppt_y</p:attrName>
                                        </p:attrNameLst>
                                      </p:cBhvr>
                                      <p:tavLst>
                                        <p:tav tm="0">
                                          <p:val>
                                            <p:strVal val="ppt_y"/>
                                          </p:val>
                                        </p:tav>
                                        <p:tav tm="100000">
                                          <p:val>
                                            <p:strVal val="ppt_y+1"/>
                                          </p:val>
                                        </p:tav>
                                      </p:tavLst>
                                    </p:anim>
                                    <p:set>
                                      <p:cBhvr>
                                        <p:cTn id="178" dur="1" fill="hold">
                                          <p:stCondLst>
                                            <p:cond delay="999"/>
                                          </p:stCondLst>
                                        </p:cTn>
                                        <p:tgtEl>
                                          <p:spTgt spid="16"/>
                                        </p:tgtEl>
                                        <p:attrNameLst>
                                          <p:attrName>style.visibility</p:attrName>
                                        </p:attrNameLst>
                                      </p:cBhvr>
                                      <p:to>
                                        <p:strVal val="hidden"/>
                                      </p:to>
                                    </p:set>
                                  </p:childTnLst>
                                </p:cTn>
                              </p:par>
                            </p:childTnLst>
                          </p:cTn>
                        </p:par>
                      </p:childTnLst>
                    </p:cTn>
                  </p:par>
                  <p:par>
                    <p:cTn id="179" fill="hold">
                      <p:stCondLst>
                        <p:cond delay="indefinite"/>
                      </p:stCondLst>
                      <p:childTnLst>
                        <p:par>
                          <p:cTn id="180" fill="hold">
                            <p:stCondLst>
                              <p:cond delay="0"/>
                            </p:stCondLst>
                            <p:childTnLst>
                              <p:par>
                                <p:cTn id="181" presetID="37" presetClass="entr" presetSubtype="0" fill="hold" nodeType="clickEffect">
                                  <p:stCondLst>
                                    <p:cond delay="0"/>
                                  </p:stCondLst>
                                  <p:childTnLst>
                                    <p:set>
                                      <p:cBhvr>
                                        <p:cTn id="182" dur="1" fill="hold">
                                          <p:stCondLst>
                                            <p:cond delay="0"/>
                                          </p:stCondLst>
                                        </p:cTn>
                                        <p:tgtEl>
                                          <p:spTgt spid="20"/>
                                        </p:tgtEl>
                                        <p:attrNameLst>
                                          <p:attrName>style.visibility</p:attrName>
                                        </p:attrNameLst>
                                      </p:cBhvr>
                                      <p:to>
                                        <p:strVal val="visible"/>
                                      </p:to>
                                    </p:set>
                                    <p:animEffect transition="in" filter="fade">
                                      <p:cBhvr>
                                        <p:cTn id="183" dur="1000"/>
                                        <p:tgtEl>
                                          <p:spTgt spid="20"/>
                                        </p:tgtEl>
                                      </p:cBhvr>
                                    </p:animEffect>
                                    <p:anim calcmode="lin" valueType="num">
                                      <p:cBhvr>
                                        <p:cTn id="184" dur="1000" fill="hold"/>
                                        <p:tgtEl>
                                          <p:spTgt spid="20"/>
                                        </p:tgtEl>
                                        <p:attrNameLst>
                                          <p:attrName>ppt_x</p:attrName>
                                        </p:attrNameLst>
                                      </p:cBhvr>
                                      <p:tavLst>
                                        <p:tav tm="0">
                                          <p:val>
                                            <p:strVal val="#ppt_x"/>
                                          </p:val>
                                        </p:tav>
                                        <p:tav tm="100000">
                                          <p:val>
                                            <p:strVal val="#ppt_x"/>
                                          </p:val>
                                        </p:tav>
                                      </p:tavLst>
                                    </p:anim>
                                    <p:anim calcmode="lin" valueType="num">
                                      <p:cBhvr>
                                        <p:cTn id="185" dur="900" decel="100000" fill="hold"/>
                                        <p:tgtEl>
                                          <p:spTgt spid="20"/>
                                        </p:tgtEl>
                                        <p:attrNameLst>
                                          <p:attrName>ppt_y</p:attrName>
                                        </p:attrNameLst>
                                      </p:cBhvr>
                                      <p:tavLst>
                                        <p:tav tm="0">
                                          <p:val>
                                            <p:strVal val="#ppt_y+1"/>
                                          </p:val>
                                        </p:tav>
                                        <p:tav tm="100000">
                                          <p:val>
                                            <p:strVal val="#ppt_y-.03"/>
                                          </p:val>
                                        </p:tav>
                                      </p:tavLst>
                                    </p:anim>
                                    <p:anim calcmode="lin" valueType="num">
                                      <p:cBhvr>
                                        <p:cTn id="186"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par>
                                <p:cTn id="187" presetID="29" presetClass="entr" presetSubtype="0" fill="hold" grpId="0" nodeType="withEffect">
                                  <p:stCondLst>
                                    <p:cond delay="0"/>
                                  </p:stCondLst>
                                  <p:childTnLst>
                                    <p:set>
                                      <p:cBhvr>
                                        <p:cTn id="188" dur="1" fill="hold">
                                          <p:stCondLst>
                                            <p:cond delay="0"/>
                                          </p:stCondLst>
                                        </p:cTn>
                                        <p:tgtEl>
                                          <p:spTgt spid="21"/>
                                        </p:tgtEl>
                                        <p:attrNameLst>
                                          <p:attrName>style.visibility</p:attrName>
                                        </p:attrNameLst>
                                      </p:cBhvr>
                                      <p:to>
                                        <p:strVal val="visible"/>
                                      </p:to>
                                    </p:set>
                                    <p:anim calcmode="lin" valueType="num">
                                      <p:cBhvr>
                                        <p:cTn id="189" dur="1000" fill="hold"/>
                                        <p:tgtEl>
                                          <p:spTgt spid="21"/>
                                        </p:tgtEl>
                                        <p:attrNameLst>
                                          <p:attrName>ppt_x</p:attrName>
                                        </p:attrNameLst>
                                      </p:cBhvr>
                                      <p:tavLst>
                                        <p:tav tm="0">
                                          <p:val>
                                            <p:strVal val="#ppt_x-.2"/>
                                          </p:val>
                                        </p:tav>
                                        <p:tav tm="100000">
                                          <p:val>
                                            <p:strVal val="#ppt_x"/>
                                          </p:val>
                                        </p:tav>
                                      </p:tavLst>
                                    </p:anim>
                                    <p:anim calcmode="lin" valueType="num">
                                      <p:cBhvr>
                                        <p:cTn id="190" dur="1000" fill="hold"/>
                                        <p:tgtEl>
                                          <p:spTgt spid="21"/>
                                        </p:tgtEl>
                                        <p:attrNameLst>
                                          <p:attrName>ppt_y</p:attrName>
                                        </p:attrNameLst>
                                      </p:cBhvr>
                                      <p:tavLst>
                                        <p:tav tm="0">
                                          <p:val>
                                            <p:strVal val="#ppt_y"/>
                                          </p:val>
                                        </p:tav>
                                        <p:tav tm="100000">
                                          <p:val>
                                            <p:strVal val="#ppt_y"/>
                                          </p:val>
                                        </p:tav>
                                      </p:tavLst>
                                    </p:anim>
                                    <p:animEffect transition="in" filter="wipe(right)" prLst="gradientSize: 0.1">
                                      <p:cBhvr>
                                        <p:cTn id="191" dur="1000"/>
                                        <p:tgtEl>
                                          <p:spTgt spid="21"/>
                                        </p:tgtEl>
                                      </p:cBhvr>
                                    </p:animEffect>
                                  </p:childTnLst>
                                </p:cTn>
                              </p:par>
                            </p:childTnLst>
                          </p:cTn>
                        </p:par>
                      </p:childTnLst>
                    </p:cTn>
                  </p:par>
                  <p:par>
                    <p:cTn id="192" fill="hold">
                      <p:stCondLst>
                        <p:cond delay="indefinite"/>
                      </p:stCondLst>
                      <p:childTnLst>
                        <p:par>
                          <p:cTn id="193" fill="hold">
                            <p:stCondLst>
                              <p:cond delay="0"/>
                            </p:stCondLst>
                            <p:childTnLst>
                              <p:par>
                                <p:cTn id="194" presetID="17" presetClass="exit" presetSubtype="10" fill="hold" grpId="1" nodeType="clickEffect">
                                  <p:stCondLst>
                                    <p:cond delay="0"/>
                                  </p:stCondLst>
                                  <p:childTnLst>
                                    <p:anim calcmode="lin" valueType="num">
                                      <p:cBhvr>
                                        <p:cTn id="195" dur="500"/>
                                        <p:tgtEl>
                                          <p:spTgt spid="21"/>
                                        </p:tgtEl>
                                        <p:attrNameLst>
                                          <p:attrName>ppt_w</p:attrName>
                                        </p:attrNameLst>
                                      </p:cBhvr>
                                      <p:tavLst>
                                        <p:tav tm="0">
                                          <p:val>
                                            <p:strVal val="ppt_w"/>
                                          </p:val>
                                        </p:tav>
                                        <p:tav tm="100000">
                                          <p:val>
                                            <p:fltVal val="0"/>
                                          </p:val>
                                        </p:tav>
                                      </p:tavLst>
                                    </p:anim>
                                    <p:anim calcmode="lin" valueType="num">
                                      <p:cBhvr>
                                        <p:cTn id="196" dur="500"/>
                                        <p:tgtEl>
                                          <p:spTgt spid="21"/>
                                        </p:tgtEl>
                                        <p:attrNameLst>
                                          <p:attrName>ppt_h</p:attrName>
                                        </p:attrNameLst>
                                      </p:cBhvr>
                                      <p:tavLst>
                                        <p:tav tm="0">
                                          <p:val>
                                            <p:strVal val="ppt_h"/>
                                          </p:val>
                                        </p:tav>
                                        <p:tav tm="100000">
                                          <p:val>
                                            <p:strVal val="ppt_h"/>
                                          </p:val>
                                        </p:tav>
                                      </p:tavLst>
                                    </p:anim>
                                    <p:set>
                                      <p:cBhvr>
                                        <p:cTn id="197" dur="1" fill="hold">
                                          <p:stCondLst>
                                            <p:cond delay="499"/>
                                          </p:stCondLst>
                                        </p:cTn>
                                        <p:tgtEl>
                                          <p:spTgt spid="21"/>
                                        </p:tgtEl>
                                        <p:attrNameLst>
                                          <p:attrName>style.visibility</p:attrName>
                                        </p:attrNameLst>
                                      </p:cBhvr>
                                      <p:to>
                                        <p:strVal val="hidden"/>
                                      </p:to>
                                    </p:set>
                                  </p:childTnLst>
                                </p:cTn>
                              </p:par>
                              <p:par>
                                <p:cTn id="198" presetID="37" presetClass="exit" presetSubtype="0" fill="hold" nodeType="withEffect">
                                  <p:stCondLst>
                                    <p:cond delay="0"/>
                                  </p:stCondLst>
                                  <p:childTnLst>
                                    <p:animEffect transition="out" filter="fade">
                                      <p:cBhvr>
                                        <p:cTn id="199" dur="1000"/>
                                        <p:tgtEl>
                                          <p:spTgt spid="20"/>
                                        </p:tgtEl>
                                      </p:cBhvr>
                                    </p:animEffect>
                                    <p:anim calcmode="lin" valueType="num">
                                      <p:cBhvr>
                                        <p:cTn id="200" dur="1000"/>
                                        <p:tgtEl>
                                          <p:spTgt spid="20"/>
                                        </p:tgtEl>
                                        <p:attrNameLst>
                                          <p:attrName>ppt_x</p:attrName>
                                        </p:attrNameLst>
                                      </p:cBhvr>
                                      <p:tavLst>
                                        <p:tav tm="0">
                                          <p:val>
                                            <p:strVal val="ppt_x"/>
                                          </p:val>
                                        </p:tav>
                                        <p:tav tm="100000">
                                          <p:val>
                                            <p:strVal val="ppt_x"/>
                                          </p:val>
                                        </p:tav>
                                      </p:tavLst>
                                    </p:anim>
                                    <p:anim calcmode="lin" valueType="num">
                                      <p:cBhvr>
                                        <p:cTn id="201" dur="100" decel="100000"/>
                                        <p:tgtEl>
                                          <p:spTgt spid="20"/>
                                        </p:tgtEl>
                                        <p:attrNameLst>
                                          <p:attrName>ppt_y</p:attrName>
                                        </p:attrNameLst>
                                      </p:cBhvr>
                                      <p:tavLst>
                                        <p:tav tm="0">
                                          <p:val>
                                            <p:strVal val="ppt_y"/>
                                          </p:val>
                                        </p:tav>
                                        <p:tav tm="100000">
                                          <p:val>
                                            <p:strVal val="ppt_y-.03"/>
                                          </p:val>
                                        </p:tav>
                                      </p:tavLst>
                                    </p:anim>
                                    <p:anim calcmode="lin" valueType="num">
                                      <p:cBhvr>
                                        <p:cTn id="202" dur="900" accel="100000">
                                          <p:stCondLst>
                                            <p:cond delay="100"/>
                                          </p:stCondLst>
                                        </p:cTn>
                                        <p:tgtEl>
                                          <p:spTgt spid="20"/>
                                        </p:tgtEl>
                                        <p:attrNameLst>
                                          <p:attrName>ppt_y</p:attrName>
                                        </p:attrNameLst>
                                      </p:cBhvr>
                                      <p:tavLst>
                                        <p:tav tm="0">
                                          <p:val>
                                            <p:strVal val="ppt_y"/>
                                          </p:val>
                                        </p:tav>
                                        <p:tav tm="100000">
                                          <p:val>
                                            <p:strVal val="ppt_y+1"/>
                                          </p:val>
                                        </p:tav>
                                      </p:tavLst>
                                    </p:anim>
                                    <p:set>
                                      <p:cBhvr>
                                        <p:cTn id="203" dur="1" fill="hold">
                                          <p:stCondLst>
                                            <p:cond delay="999"/>
                                          </p:stCondLst>
                                        </p:cTn>
                                        <p:tgtEl>
                                          <p:spTgt spid="20"/>
                                        </p:tgtEl>
                                        <p:attrNameLst>
                                          <p:attrName>style.visibility</p:attrName>
                                        </p:attrNameLst>
                                      </p:cBhvr>
                                      <p:to>
                                        <p:strVal val="hidden"/>
                                      </p:to>
                                    </p:set>
                                  </p:childTnLst>
                                </p:cTn>
                              </p:par>
                            </p:childTnLst>
                          </p:cTn>
                        </p:par>
                      </p:childTnLst>
                    </p:cTn>
                  </p:par>
                  <p:par>
                    <p:cTn id="204" fill="hold">
                      <p:stCondLst>
                        <p:cond delay="indefinite"/>
                      </p:stCondLst>
                      <p:childTnLst>
                        <p:par>
                          <p:cTn id="205" fill="hold">
                            <p:stCondLst>
                              <p:cond delay="0"/>
                            </p:stCondLst>
                            <p:childTnLst>
                              <p:par>
                                <p:cTn id="206" presetID="37" presetClass="entr" presetSubtype="0" fill="hold" nodeType="clickEffect">
                                  <p:stCondLst>
                                    <p:cond delay="0"/>
                                  </p:stCondLst>
                                  <p:childTnLst>
                                    <p:set>
                                      <p:cBhvr>
                                        <p:cTn id="207" dur="1" fill="hold">
                                          <p:stCondLst>
                                            <p:cond delay="0"/>
                                          </p:stCondLst>
                                        </p:cTn>
                                        <p:tgtEl>
                                          <p:spTgt spid="23"/>
                                        </p:tgtEl>
                                        <p:attrNameLst>
                                          <p:attrName>style.visibility</p:attrName>
                                        </p:attrNameLst>
                                      </p:cBhvr>
                                      <p:to>
                                        <p:strVal val="visible"/>
                                      </p:to>
                                    </p:set>
                                    <p:animEffect transition="in" filter="fade">
                                      <p:cBhvr>
                                        <p:cTn id="208" dur="1000"/>
                                        <p:tgtEl>
                                          <p:spTgt spid="23"/>
                                        </p:tgtEl>
                                      </p:cBhvr>
                                    </p:animEffect>
                                    <p:anim calcmode="lin" valueType="num">
                                      <p:cBhvr>
                                        <p:cTn id="209" dur="1000" fill="hold"/>
                                        <p:tgtEl>
                                          <p:spTgt spid="23"/>
                                        </p:tgtEl>
                                        <p:attrNameLst>
                                          <p:attrName>ppt_x</p:attrName>
                                        </p:attrNameLst>
                                      </p:cBhvr>
                                      <p:tavLst>
                                        <p:tav tm="0">
                                          <p:val>
                                            <p:strVal val="#ppt_x"/>
                                          </p:val>
                                        </p:tav>
                                        <p:tav tm="100000">
                                          <p:val>
                                            <p:strVal val="#ppt_x"/>
                                          </p:val>
                                        </p:tav>
                                      </p:tavLst>
                                    </p:anim>
                                    <p:anim calcmode="lin" valueType="num">
                                      <p:cBhvr>
                                        <p:cTn id="210" dur="900" decel="100000" fill="hold"/>
                                        <p:tgtEl>
                                          <p:spTgt spid="23"/>
                                        </p:tgtEl>
                                        <p:attrNameLst>
                                          <p:attrName>ppt_y</p:attrName>
                                        </p:attrNameLst>
                                      </p:cBhvr>
                                      <p:tavLst>
                                        <p:tav tm="0">
                                          <p:val>
                                            <p:strVal val="#ppt_y+1"/>
                                          </p:val>
                                        </p:tav>
                                        <p:tav tm="100000">
                                          <p:val>
                                            <p:strVal val="#ppt_y-.03"/>
                                          </p:val>
                                        </p:tav>
                                      </p:tavLst>
                                    </p:anim>
                                    <p:anim calcmode="lin" valueType="num">
                                      <p:cBhvr>
                                        <p:cTn id="211"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212" presetID="29" presetClass="entr" presetSubtype="0" fill="hold" grpId="0" nodeType="withEffect">
                                  <p:stCondLst>
                                    <p:cond delay="0"/>
                                  </p:stCondLst>
                                  <p:childTnLst>
                                    <p:set>
                                      <p:cBhvr>
                                        <p:cTn id="213" dur="1" fill="hold">
                                          <p:stCondLst>
                                            <p:cond delay="0"/>
                                          </p:stCondLst>
                                        </p:cTn>
                                        <p:tgtEl>
                                          <p:spTgt spid="24"/>
                                        </p:tgtEl>
                                        <p:attrNameLst>
                                          <p:attrName>style.visibility</p:attrName>
                                        </p:attrNameLst>
                                      </p:cBhvr>
                                      <p:to>
                                        <p:strVal val="visible"/>
                                      </p:to>
                                    </p:set>
                                    <p:anim calcmode="lin" valueType="num">
                                      <p:cBhvr>
                                        <p:cTn id="214" dur="1000" fill="hold"/>
                                        <p:tgtEl>
                                          <p:spTgt spid="24"/>
                                        </p:tgtEl>
                                        <p:attrNameLst>
                                          <p:attrName>ppt_x</p:attrName>
                                        </p:attrNameLst>
                                      </p:cBhvr>
                                      <p:tavLst>
                                        <p:tav tm="0">
                                          <p:val>
                                            <p:strVal val="#ppt_x-.2"/>
                                          </p:val>
                                        </p:tav>
                                        <p:tav tm="100000">
                                          <p:val>
                                            <p:strVal val="#ppt_x"/>
                                          </p:val>
                                        </p:tav>
                                      </p:tavLst>
                                    </p:anim>
                                    <p:anim calcmode="lin" valueType="num">
                                      <p:cBhvr>
                                        <p:cTn id="215" dur="1000" fill="hold"/>
                                        <p:tgtEl>
                                          <p:spTgt spid="24"/>
                                        </p:tgtEl>
                                        <p:attrNameLst>
                                          <p:attrName>ppt_y</p:attrName>
                                        </p:attrNameLst>
                                      </p:cBhvr>
                                      <p:tavLst>
                                        <p:tav tm="0">
                                          <p:val>
                                            <p:strVal val="#ppt_y"/>
                                          </p:val>
                                        </p:tav>
                                        <p:tav tm="100000">
                                          <p:val>
                                            <p:strVal val="#ppt_y"/>
                                          </p:val>
                                        </p:tav>
                                      </p:tavLst>
                                    </p:anim>
                                    <p:animEffect transition="in" filter="wipe(right)" prLst="gradientSize: 0.1">
                                      <p:cBhvr>
                                        <p:cTn id="216" dur="1000"/>
                                        <p:tgtEl>
                                          <p:spTgt spid="24"/>
                                        </p:tgtEl>
                                      </p:cBhvr>
                                    </p:animEffect>
                                  </p:childTnLst>
                                </p:cTn>
                              </p:par>
                            </p:childTnLst>
                          </p:cTn>
                        </p:par>
                      </p:childTnLst>
                    </p:cTn>
                  </p:par>
                  <p:par>
                    <p:cTn id="217" fill="hold">
                      <p:stCondLst>
                        <p:cond delay="indefinite"/>
                      </p:stCondLst>
                      <p:childTnLst>
                        <p:par>
                          <p:cTn id="218" fill="hold">
                            <p:stCondLst>
                              <p:cond delay="0"/>
                            </p:stCondLst>
                            <p:childTnLst>
                              <p:par>
                                <p:cTn id="219" presetID="17" presetClass="exit" presetSubtype="10" fill="hold" grpId="1" nodeType="clickEffect">
                                  <p:stCondLst>
                                    <p:cond delay="0"/>
                                  </p:stCondLst>
                                  <p:childTnLst>
                                    <p:anim calcmode="lin" valueType="num">
                                      <p:cBhvr>
                                        <p:cTn id="220" dur="500"/>
                                        <p:tgtEl>
                                          <p:spTgt spid="24"/>
                                        </p:tgtEl>
                                        <p:attrNameLst>
                                          <p:attrName>ppt_w</p:attrName>
                                        </p:attrNameLst>
                                      </p:cBhvr>
                                      <p:tavLst>
                                        <p:tav tm="0">
                                          <p:val>
                                            <p:strVal val="ppt_w"/>
                                          </p:val>
                                        </p:tav>
                                        <p:tav tm="100000">
                                          <p:val>
                                            <p:fltVal val="0"/>
                                          </p:val>
                                        </p:tav>
                                      </p:tavLst>
                                    </p:anim>
                                    <p:anim calcmode="lin" valueType="num">
                                      <p:cBhvr>
                                        <p:cTn id="221" dur="500"/>
                                        <p:tgtEl>
                                          <p:spTgt spid="24"/>
                                        </p:tgtEl>
                                        <p:attrNameLst>
                                          <p:attrName>ppt_h</p:attrName>
                                        </p:attrNameLst>
                                      </p:cBhvr>
                                      <p:tavLst>
                                        <p:tav tm="0">
                                          <p:val>
                                            <p:strVal val="ppt_h"/>
                                          </p:val>
                                        </p:tav>
                                        <p:tav tm="100000">
                                          <p:val>
                                            <p:strVal val="ppt_h"/>
                                          </p:val>
                                        </p:tav>
                                      </p:tavLst>
                                    </p:anim>
                                    <p:set>
                                      <p:cBhvr>
                                        <p:cTn id="222" dur="1" fill="hold">
                                          <p:stCondLst>
                                            <p:cond delay="499"/>
                                          </p:stCondLst>
                                        </p:cTn>
                                        <p:tgtEl>
                                          <p:spTgt spid="24"/>
                                        </p:tgtEl>
                                        <p:attrNameLst>
                                          <p:attrName>style.visibility</p:attrName>
                                        </p:attrNameLst>
                                      </p:cBhvr>
                                      <p:to>
                                        <p:strVal val="hidden"/>
                                      </p:to>
                                    </p:set>
                                  </p:childTnLst>
                                </p:cTn>
                              </p:par>
                              <p:par>
                                <p:cTn id="223" presetID="37" presetClass="exit" presetSubtype="0" fill="hold" nodeType="withEffect">
                                  <p:stCondLst>
                                    <p:cond delay="0"/>
                                  </p:stCondLst>
                                  <p:childTnLst>
                                    <p:animEffect transition="out" filter="fade">
                                      <p:cBhvr>
                                        <p:cTn id="224" dur="1000"/>
                                        <p:tgtEl>
                                          <p:spTgt spid="23"/>
                                        </p:tgtEl>
                                      </p:cBhvr>
                                    </p:animEffect>
                                    <p:anim calcmode="lin" valueType="num">
                                      <p:cBhvr>
                                        <p:cTn id="225" dur="1000"/>
                                        <p:tgtEl>
                                          <p:spTgt spid="23"/>
                                        </p:tgtEl>
                                        <p:attrNameLst>
                                          <p:attrName>ppt_x</p:attrName>
                                        </p:attrNameLst>
                                      </p:cBhvr>
                                      <p:tavLst>
                                        <p:tav tm="0">
                                          <p:val>
                                            <p:strVal val="ppt_x"/>
                                          </p:val>
                                        </p:tav>
                                        <p:tav tm="100000">
                                          <p:val>
                                            <p:strVal val="ppt_x"/>
                                          </p:val>
                                        </p:tav>
                                      </p:tavLst>
                                    </p:anim>
                                    <p:anim calcmode="lin" valueType="num">
                                      <p:cBhvr>
                                        <p:cTn id="226" dur="100" decel="100000"/>
                                        <p:tgtEl>
                                          <p:spTgt spid="23"/>
                                        </p:tgtEl>
                                        <p:attrNameLst>
                                          <p:attrName>ppt_y</p:attrName>
                                        </p:attrNameLst>
                                      </p:cBhvr>
                                      <p:tavLst>
                                        <p:tav tm="0">
                                          <p:val>
                                            <p:strVal val="ppt_y"/>
                                          </p:val>
                                        </p:tav>
                                        <p:tav tm="100000">
                                          <p:val>
                                            <p:strVal val="ppt_y-.03"/>
                                          </p:val>
                                        </p:tav>
                                      </p:tavLst>
                                    </p:anim>
                                    <p:anim calcmode="lin" valueType="num">
                                      <p:cBhvr>
                                        <p:cTn id="227" dur="900" accel="100000">
                                          <p:stCondLst>
                                            <p:cond delay="100"/>
                                          </p:stCondLst>
                                        </p:cTn>
                                        <p:tgtEl>
                                          <p:spTgt spid="23"/>
                                        </p:tgtEl>
                                        <p:attrNameLst>
                                          <p:attrName>ppt_y</p:attrName>
                                        </p:attrNameLst>
                                      </p:cBhvr>
                                      <p:tavLst>
                                        <p:tav tm="0">
                                          <p:val>
                                            <p:strVal val="ppt_y"/>
                                          </p:val>
                                        </p:tav>
                                        <p:tav tm="100000">
                                          <p:val>
                                            <p:strVal val="ppt_y+1"/>
                                          </p:val>
                                        </p:tav>
                                      </p:tavLst>
                                    </p:anim>
                                    <p:set>
                                      <p:cBhvr>
                                        <p:cTn id="228" dur="1" fill="hold">
                                          <p:stCondLst>
                                            <p:cond delay="999"/>
                                          </p:stCondLst>
                                        </p:cTn>
                                        <p:tgtEl>
                                          <p:spTgt spid="2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1027" grpId="0" animBg="1"/>
      <p:bldP spid="1027" grpId="1" animBg="1"/>
      <p:bldP spid="1030" grpId="0" animBg="1"/>
      <p:bldP spid="1030" grpId="1" animBg="1"/>
      <p:bldP spid="12" grpId="0" animBg="1"/>
      <p:bldP spid="12" grpId="1" animBg="1"/>
      <p:bldP spid="14" grpId="0" animBg="1"/>
      <p:bldP spid="14" grpId="1" animBg="1"/>
      <p:bldP spid="17" grpId="0" animBg="1"/>
      <p:bldP spid="17" grpId="1" animBg="1"/>
      <p:bldP spid="19" grpId="0" animBg="1"/>
      <p:bldP spid="19" grpId="1" animBg="1"/>
      <p:bldP spid="21" grpId="0" animBg="1"/>
      <p:bldP spid="21" grpId="1" animBg="1"/>
      <p:bldP spid="24" grpId="0" animBg="1"/>
      <p:bldP spid="24" grpId="1"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268</TotalTime>
  <Words>2068</Words>
  <Application>Microsoft Office PowerPoint</Application>
  <PresentationFormat>Экран (4:3)</PresentationFormat>
  <Paragraphs>177</Paragraphs>
  <Slides>15</Slides>
  <Notes>10</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Апекс</vt:lpstr>
      <vt:lpstr>Слайд 1</vt:lpstr>
      <vt:lpstr>Война 1812 года  в архитектуре , медальерном искусстве и  живописи.</vt:lpstr>
      <vt:lpstr>Цели и задачи:</vt:lpstr>
      <vt:lpstr>Слайд 4</vt:lpstr>
      <vt:lpstr>. Фер – Шемпенуазе - поселение во Франции, около которого 25 марта 1814 года произошло сражение во время войны с Наполеоном. </vt:lpstr>
      <vt:lpstr>БОРОДИНСКАЯ ПАНОРАМА </vt:lpstr>
      <vt:lpstr>ПОЛОТНО ПАНОРАМЫ  «БОРОДИНСКАЯ БИТВА» </vt:lpstr>
      <vt:lpstr>МУЗЕЙ «БОРОДИНСКАЯ ПАНОРАМА» </vt:lpstr>
      <vt:lpstr>Слайд 9</vt:lpstr>
      <vt:lpstr>РАЗРУШЕНИЕ ХРАМА ХРИСТА СПАСИТЕЛЯ</vt:lpstr>
      <vt:lpstr>ПЛАН И УБРАНСТВО ХРАМА ХРИСТА СПАСИТЕЛЯ</vt:lpstr>
      <vt:lpstr>ТРИУМФАЛЬНЫЕ АРКИ  </vt:lpstr>
      <vt:lpstr>Триумфальная арка в Риме. Сходство и различие с арками в Париже и Москве.</vt:lpstr>
      <vt:lpstr>Слайд 14</vt:lpstr>
      <vt:lpstr>Список литературы:</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cp:lastModifiedBy>Андрей</cp:lastModifiedBy>
  <cp:revision>38</cp:revision>
  <dcterms:modified xsi:type="dcterms:W3CDTF">2013-10-15T17:46:41Z</dcterms:modified>
</cp:coreProperties>
</file>