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4125D-0B30-4C01-A274-0041BBCB1D23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28F23-D63B-4940-8EFE-910CC33FD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  <a:blipFill>
            <a:blip r:embed="rId2" cstate="email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Золотая осень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мастер-класс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каравай из ваты и бумаги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рощ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2294" y="836712"/>
            <a:ext cx="53794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Мастер класс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Каравай из ваты и бумаги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Дары золотой осени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6638" y="2967335"/>
            <a:ext cx="7370736" cy="138499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Автор: Сулейманова </a:t>
            </a:r>
            <a:r>
              <a:rPr lang="ru-RU" sz="2800" b="1" cap="all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ирина</a:t>
            </a:r>
            <a:r>
              <a:rPr lang="ru-RU" sz="28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Михайловна</a:t>
            </a:r>
          </a:p>
          <a:p>
            <a:pPr algn="ctr"/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 начальных классов</a:t>
            </a:r>
          </a:p>
          <a:p>
            <a:pPr algn="ctr"/>
            <a:r>
              <a:rPr lang="ru-RU" sz="28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МБОУ Гимназия №4 город Махачкала</a:t>
            </a:r>
            <a:endParaRPr lang="ru-RU" sz="28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054" y="836712"/>
            <a:ext cx="70359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Данный мастер-класс поможет приготовить наглядные пособия для уроков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P1030017.JPG"/>
          <p:cNvPicPr>
            <a:picLocks noChangeAspect="1"/>
          </p:cNvPicPr>
          <p:nvPr/>
        </p:nvPicPr>
        <p:blipFill>
          <a:blip r:embed="rId2" cstate="email"/>
          <a:srcRect l="28222" t="4935" r="26126" b="43478"/>
          <a:stretch>
            <a:fillRect/>
          </a:stretch>
        </p:blipFill>
        <p:spPr>
          <a:xfrm>
            <a:off x="2771800" y="2204864"/>
            <a:ext cx="3168352" cy="26851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5229200"/>
            <a:ext cx="70359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email"/>
          <a:srcRect b="3801"/>
          <a:stretch>
            <a:fillRect/>
          </a:stretch>
        </p:blipFill>
        <p:spPr>
          <a:xfrm>
            <a:off x="323528" y="404664"/>
            <a:ext cx="8545177" cy="6165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692696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Из чего печётся хлеб,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Что едим мы на обед?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Хлеб печётся из муки,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Что дают нам колоски.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39952" y="364502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Золотистую пшеницу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Жернова сотрут в мучицу.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Из муки замесим тесто –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В формочках  в печи ей место.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Подрумянился, окреп</a:t>
            </a:r>
            <a:r>
              <a:rPr lang="ru-RU" sz="2000" b="1" i="1" dirty="0" smtClean="0">
                <a:solidFill>
                  <a:srgbClr val="002060"/>
                </a:solidFill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>
                <a:solidFill>
                  <a:srgbClr val="002060"/>
                </a:solidFill>
              </a:rPr>
              <a:t>В жаркой печке вкусный хлеб .</a:t>
            </a:r>
          </a:p>
        </p:txBody>
      </p:sp>
      <p:pic>
        <p:nvPicPr>
          <p:cNvPr id="5" name="Рисунок 4" descr="karavay-sol-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3233" y="3789040"/>
            <a:ext cx="2626707" cy="2088232"/>
          </a:xfrm>
          <a:prstGeom prst="rect">
            <a:avLst/>
          </a:prstGeom>
        </p:spPr>
      </p:pic>
      <p:pic>
        <p:nvPicPr>
          <p:cNvPr id="6" name="Рисунок 5" descr="1111111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476672"/>
            <a:ext cx="1703860" cy="2556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andex.ru-9644_4213_124033-1366x768.jpg"/>
          <p:cNvPicPr>
            <a:picLocks noChangeAspect="1"/>
          </p:cNvPicPr>
          <p:nvPr/>
        </p:nvPicPr>
        <p:blipFill>
          <a:blip r:embed="rId2" cstate="email"/>
          <a:srcRect t="3951" r="2002"/>
          <a:stretch>
            <a:fillRect/>
          </a:stretch>
        </p:blipFill>
        <p:spPr>
          <a:xfrm>
            <a:off x="179512" y="332656"/>
            <a:ext cx="8784976" cy="6336704"/>
          </a:xfrm>
          <a:prstGeom prst="rect">
            <a:avLst/>
          </a:prstGeom>
        </p:spPr>
      </p:pic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196752"/>
            <a:ext cx="5760640" cy="4320480"/>
          </a:xfrm>
          <a:prstGeom prst="rect">
            <a:avLst/>
          </a:prstGeom>
          <a:ln w="1270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228184" y="1052736"/>
            <a:ext cx="2448272" cy="48013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Для моего каравая потребовалось:</a:t>
            </a:r>
          </a:p>
          <a:p>
            <a:pPr algn="r"/>
            <a:r>
              <a:rPr lang="ru-RU" sz="2400" b="1" dirty="0" smtClean="0"/>
              <a:t>Вата</a:t>
            </a:r>
          </a:p>
          <a:p>
            <a:pPr algn="r"/>
            <a:r>
              <a:rPr lang="ru-RU" sz="2400" b="1" dirty="0" smtClean="0"/>
              <a:t>Бумага</a:t>
            </a:r>
          </a:p>
          <a:p>
            <a:pPr algn="r"/>
            <a:r>
              <a:rPr lang="ru-RU" sz="2400" b="1" dirty="0" smtClean="0"/>
              <a:t>Клей ПВА</a:t>
            </a:r>
          </a:p>
          <a:p>
            <a:pPr algn="r"/>
            <a:r>
              <a:rPr lang="ru-RU" sz="2400" b="1" dirty="0" smtClean="0"/>
              <a:t>Ножницы</a:t>
            </a:r>
          </a:p>
          <a:p>
            <a:pPr algn="r"/>
            <a:r>
              <a:rPr lang="ru-RU" sz="2400" b="1" dirty="0" smtClean="0"/>
              <a:t>Нитки</a:t>
            </a:r>
          </a:p>
          <a:p>
            <a:pPr algn="r"/>
            <a:r>
              <a:rPr lang="ru-RU" sz="2400" b="1" dirty="0" smtClean="0"/>
              <a:t>Яйца</a:t>
            </a:r>
          </a:p>
          <a:p>
            <a:pPr algn="r"/>
            <a:r>
              <a:rPr lang="ru-RU" sz="2400" b="1" dirty="0" smtClean="0"/>
              <a:t>Ванилин</a:t>
            </a:r>
          </a:p>
          <a:p>
            <a:pPr algn="r"/>
            <a:r>
              <a:rPr lang="ru-RU" sz="2400" b="1" dirty="0" smtClean="0"/>
              <a:t>Ватные диски</a:t>
            </a:r>
          </a:p>
          <a:p>
            <a:pPr algn="r"/>
            <a:r>
              <a:rPr lang="ru-RU" sz="2400" b="1" dirty="0" smtClean="0"/>
              <a:t>Кисть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heat_Toms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404664"/>
            <a:ext cx="3696411" cy="277230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47522" y="404664"/>
            <a:ext cx="3648405" cy="273630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3789040"/>
            <a:ext cx="3552395" cy="266429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8025" y="3789040"/>
            <a:ext cx="3456384" cy="259228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9206"/>
            <a:ext cx="9144000" cy="6778794"/>
          </a:xfrm>
          <a:prstGeom prst="rect">
            <a:avLst/>
          </a:prstGeom>
        </p:spPr>
      </p:pic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548680"/>
            <a:ext cx="3779912" cy="283493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548680"/>
            <a:ext cx="3803915" cy="285293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60031" y="3645024"/>
            <a:ext cx="3840426" cy="288032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7544" y="4005064"/>
            <a:ext cx="3672408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Скрученную бумагу покрываю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ватой и слоем клея ПВА.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Придаю караваю форму.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Какой  каравай без украшений?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0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548680"/>
            <a:ext cx="3635896" cy="272692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868145" y="620688"/>
            <a:ext cx="2808312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Украшаю каравай лепестками из ватных дисков.</a:t>
            </a:r>
          </a:p>
          <a:p>
            <a:r>
              <a:rPr lang="ru-RU" b="1" dirty="0" smtClean="0"/>
              <a:t>Окрашиваю их смесью клея ПВА с добавлением колера.</a:t>
            </a:r>
            <a:endParaRPr lang="ru-RU" b="1" dirty="0"/>
          </a:p>
        </p:txBody>
      </p:sp>
      <p:pic>
        <p:nvPicPr>
          <p:cNvPr id="4" name="Рисунок 3" descr="P10300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2852936"/>
            <a:ext cx="3360373" cy="252028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P103007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3545632"/>
            <a:ext cx="3600400" cy="27003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шеничное-поле-фото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933035"/>
          </a:xfrm>
          <a:prstGeom prst="rect">
            <a:avLst/>
          </a:prstGeom>
        </p:spPr>
      </p:pic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404664"/>
            <a:ext cx="4128459" cy="309634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404664"/>
            <a:ext cx="4128459" cy="309634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1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3789040"/>
            <a:ext cx="4091947" cy="306896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6016" y="3807042"/>
            <a:ext cx="4067944" cy="305095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765832_m6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4318" y="332656"/>
            <a:ext cx="8220405" cy="6165304"/>
          </a:xfrm>
          <a:prstGeom prst="rect">
            <a:avLst/>
          </a:prstGeom>
        </p:spPr>
      </p:pic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692696"/>
            <a:ext cx="3851920" cy="288894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5976" y="3068960"/>
            <a:ext cx="3923928" cy="294294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788024" y="692696"/>
            <a:ext cx="3528392" cy="1754326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Каравай готов!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email"/>
          <a:srcRect r="9863"/>
          <a:stretch>
            <a:fillRect/>
          </a:stretch>
        </p:blipFill>
        <p:spPr>
          <a:xfrm>
            <a:off x="5940152" y="980728"/>
            <a:ext cx="2402159" cy="19280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91880" y="3573016"/>
            <a:ext cx="468052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solidFill>
                  <a:schemeClr val="tx2"/>
                </a:solidFill>
              </a:rPr>
              <a:t>Вам и расскажут, и в книгах прочтёте:</a:t>
            </a:r>
            <a:r>
              <a:rPr lang="ru-RU" sz="2000" b="1" i="1" dirty="0" smtClean="0">
                <a:solidFill>
                  <a:schemeClr val="tx2"/>
                </a:solidFill>
              </a:rPr>
              <a:t/>
            </a:r>
            <a:br>
              <a:rPr lang="ru-RU" sz="2000" b="1" i="1" dirty="0" smtClean="0">
                <a:solidFill>
                  <a:schemeClr val="tx2"/>
                </a:solidFill>
              </a:rPr>
            </a:br>
            <a:r>
              <a:rPr lang="ru-RU" sz="2000" b="1" i="1" dirty="0">
                <a:solidFill>
                  <a:schemeClr val="tx2"/>
                </a:solidFill>
              </a:rPr>
              <a:t>Хлеб наш насущный всегда был в почёте.</a:t>
            </a:r>
            <a:r>
              <a:rPr lang="ru-RU" sz="2000" b="1" i="1" dirty="0" smtClean="0">
                <a:solidFill>
                  <a:schemeClr val="tx2"/>
                </a:solidFill>
              </a:rPr>
              <a:t/>
            </a:r>
            <a:br>
              <a:rPr lang="ru-RU" sz="2000" b="1" i="1" dirty="0" smtClean="0">
                <a:solidFill>
                  <a:schemeClr val="tx2"/>
                </a:solidFill>
              </a:rPr>
            </a:br>
            <a:r>
              <a:rPr lang="ru-RU" sz="2000" b="1" i="1" dirty="0">
                <a:solidFill>
                  <a:schemeClr val="tx2"/>
                </a:solidFill>
              </a:rPr>
              <a:t>Низкий поклон мастерам урожаев,</a:t>
            </a:r>
            <a:r>
              <a:rPr lang="ru-RU" sz="2000" b="1" i="1" dirty="0" smtClean="0">
                <a:solidFill>
                  <a:schemeClr val="tx2"/>
                </a:solidFill>
              </a:rPr>
              <a:t/>
            </a:r>
            <a:br>
              <a:rPr lang="ru-RU" sz="2000" b="1" i="1" dirty="0" smtClean="0">
                <a:solidFill>
                  <a:schemeClr val="tx2"/>
                </a:solidFill>
              </a:rPr>
            </a:br>
            <a:r>
              <a:rPr lang="ru-RU" sz="2000" b="1" i="1" dirty="0">
                <a:solidFill>
                  <a:schemeClr val="tx2"/>
                </a:solidFill>
              </a:rPr>
              <a:t>Тем, кто зерно в закромах умножает,</a:t>
            </a:r>
            <a:r>
              <a:rPr lang="ru-RU" sz="2000" b="1" i="1" dirty="0" smtClean="0">
                <a:solidFill>
                  <a:schemeClr val="tx2"/>
                </a:solidFill>
              </a:rPr>
              <a:t/>
            </a:r>
            <a:br>
              <a:rPr lang="ru-RU" sz="2000" b="1" i="1" dirty="0" smtClean="0">
                <a:solidFill>
                  <a:schemeClr val="tx2"/>
                </a:solidFill>
              </a:rPr>
            </a:br>
            <a:r>
              <a:rPr lang="ru-RU" sz="2000" b="1" i="1" dirty="0">
                <a:solidFill>
                  <a:schemeClr val="tx2"/>
                </a:solidFill>
              </a:rPr>
              <a:t>И хлебопекам-умельцам искусным</a:t>
            </a:r>
            <a:r>
              <a:rPr lang="ru-RU" sz="2000" b="1" i="1" dirty="0" smtClean="0">
                <a:solidFill>
                  <a:schemeClr val="tx2"/>
                </a:solidFill>
              </a:rPr>
              <a:t>, 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Всем</a:t>
            </a:r>
            <a:r>
              <a:rPr lang="ru-RU" sz="2000" b="1" i="1" dirty="0">
                <a:solidFill>
                  <a:schemeClr val="tx2"/>
                </a:solidFill>
              </a:rPr>
              <a:t>, кто нас радует хлебушком вкусным</a:t>
            </a:r>
            <a:r>
              <a:rPr lang="ru-RU" sz="2000" b="1" dirty="0">
                <a:solidFill>
                  <a:schemeClr val="tx2"/>
                </a:solidFill>
              </a:rPr>
              <a:t>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P1030094.JPG"/>
          <p:cNvPicPr>
            <a:picLocks noChangeAspect="1"/>
          </p:cNvPicPr>
          <p:nvPr/>
        </p:nvPicPr>
        <p:blipFill>
          <a:blip r:embed="rId3" cstate="email"/>
          <a:srcRect l="5113" r="9838" b="6951"/>
          <a:stretch>
            <a:fillRect/>
          </a:stretch>
        </p:blipFill>
        <p:spPr>
          <a:xfrm>
            <a:off x="3059832" y="1268760"/>
            <a:ext cx="2592288" cy="2127109"/>
          </a:xfrm>
          <a:prstGeom prst="ellipse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35320" y="188640"/>
            <a:ext cx="41689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Приятного аппетита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20131014_190021.jpg"/>
          <p:cNvPicPr>
            <a:picLocks noChangeAspect="1"/>
          </p:cNvPicPr>
          <p:nvPr/>
        </p:nvPicPr>
        <p:blipFill>
          <a:blip r:embed="rId4" cstate="email"/>
          <a:srcRect l="27163" t="6951" r="16925" b="26900"/>
          <a:stretch>
            <a:fillRect/>
          </a:stretch>
        </p:blipFill>
        <p:spPr>
          <a:xfrm>
            <a:off x="683568" y="4077072"/>
            <a:ext cx="2592288" cy="2300199"/>
          </a:xfrm>
          <a:prstGeom prst="rect">
            <a:avLst/>
          </a:prstGeom>
        </p:spPr>
      </p:pic>
      <p:pic>
        <p:nvPicPr>
          <p:cNvPr id="10" name="Рисунок 9" descr="лицо1.jpg"/>
          <p:cNvPicPr>
            <a:picLocks noChangeAspect="1"/>
          </p:cNvPicPr>
          <p:nvPr/>
        </p:nvPicPr>
        <p:blipFill>
          <a:blip r:embed="rId5" cstate="email"/>
          <a:srcRect b="3932"/>
          <a:stretch>
            <a:fillRect/>
          </a:stretch>
        </p:blipFill>
        <p:spPr>
          <a:xfrm>
            <a:off x="467544" y="476672"/>
            <a:ext cx="2020120" cy="3234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Золотая осень мастер-класс каравай из ваты и бумаги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 мастер-класс каравай из ваты и бумаги</dc:title>
  <dc:creator>Ирина</dc:creator>
  <cp:lastModifiedBy>Ирина</cp:lastModifiedBy>
  <cp:revision>17</cp:revision>
  <dcterms:created xsi:type="dcterms:W3CDTF">2013-10-14T13:19:35Z</dcterms:created>
  <dcterms:modified xsi:type="dcterms:W3CDTF">2013-10-15T09:35:08Z</dcterms:modified>
</cp:coreProperties>
</file>