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2"/>
  </p:notesMasterIdLst>
  <p:sldIdLst>
    <p:sldId id="276" r:id="rId2"/>
    <p:sldId id="260" r:id="rId3"/>
    <p:sldId id="256" r:id="rId4"/>
    <p:sldId id="259" r:id="rId5"/>
    <p:sldId id="258" r:id="rId6"/>
    <p:sldId id="261" r:id="rId7"/>
    <p:sldId id="274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68CF366-9499-47DC-9E6A-FDE6C8D06E3E}" type="doc">
      <dgm:prSet loTypeId="urn:microsoft.com/office/officeart/2005/8/layout/pyramid2" loCatId="list" qsTypeId="urn:microsoft.com/office/officeart/2005/8/quickstyle/3d3" qsCatId="3D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1305CE51-574A-4238-A51F-C4062193A22D}">
      <dgm:prSet phldrT="[Текст]"/>
      <dgm:spPr/>
      <dgm:t>
        <a:bodyPr/>
        <a:lstStyle/>
        <a:p>
          <a:r>
            <a:rPr lang="ru-RU" dirty="0" smtClean="0"/>
            <a:t>название</a:t>
          </a:r>
          <a:endParaRPr lang="ru-RU" dirty="0"/>
        </a:p>
      </dgm:t>
    </dgm:pt>
    <dgm:pt modelId="{1971BBED-9290-406B-818E-A648B8194634}" type="parTrans" cxnId="{EA30ABC1-70F2-4AB6-8F15-B1A9A37CBBB0}">
      <dgm:prSet/>
      <dgm:spPr/>
      <dgm:t>
        <a:bodyPr/>
        <a:lstStyle/>
        <a:p>
          <a:endParaRPr lang="ru-RU"/>
        </a:p>
      </dgm:t>
    </dgm:pt>
    <dgm:pt modelId="{22159BCE-EA7B-4B2D-8A9D-746518FBA8AC}" type="sibTrans" cxnId="{EA30ABC1-70F2-4AB6-8F15-B1A9A37CBBB0}">
      <dgm:prSet/>
      <dgm:spPr/>
      <dgm:t>
        <a:bodyPr/>
        <a:lstStyle/>
        <a:p>
          <a:endParaRPr lang="ru-RU"/>
        </a:p>
      </dgm:t>
    </dgm:pt>
    <dgm:pt modelId="{C395589B-59D3-4D44-BFA3-3ABC28C3CBE9}">
      <dgm:prSet phldrT="[Текст]"/>
      <dgm:spPr/>
      <dgm:t>
        <a:bodyPr/>
        <a:lstStyle/>
        <a:p>
          <a:r>
            <a:rPr lang="ru-RU" dirty="0" smtClean="0"/>
            <a:t>архитекторы</a:t>
          </a:r>
          <a:endParaRPr lang="ru-RU" dirty="0"/>
        </a:p>
      </dgm:t>
    </dgm:pt>
    <dgm:pt modelId="{AB4D2412-17DD-443C-8CAC-3FD784723A66}" type="parTrans" cxnId="{6BCC850E-FD47-41E7-B040-FE66381770E4}">
      <dgm:prSet/>
      <dgm:spPr/>
      <dgm:t>
        <a:bodyPr/>
        <a:lstStyle/>
        <a:p>
          <a:endParaRPr lang="ru-RU"/>
        </a:p>
      </dgm:t>
    </dgm:pt>
    <dgm:pt modelId="{271C9E99-1412-4EF0-996F-682A10ECC47D}" type="sibTrans" cxnId="{6BCC850E-FD47-41E7-B040-FE66381770E4}">
      <dgm:prSet/>
      <dgm:spPr/>
      <dgm:t>
        <a:bodyPr/>
        <a:lstStyle/>
        <a:p>
          <a:endParaRPr lang="ru-RU"/>
        </a:p>
      </dgm:t>
    </dgm:pt>
    <dgm:pt modelId="{60DB3D7D-5279-48D3-B82D-553E010EB1B2}">
      <dgm:prSet phldrT="[Текст]"/>
      <dgm:spPr/>
      <dgm:t>
        <a:bodyPr/>
        <a:lstStyle/>
        <a:p>
          <a:r>
            <a:rPr lang="ru-RU" dirty="0" smtClean="0"/>
            <a:t>скульптура</a:t>
          </a:r>
          <a:endParaRPr lang="ru-RU" dirty="0"/>
        </a:p>
      </dgm:t>
    </dgm:pt>
    <dgm:pt modelId="{68F93326-9B86-4812-BF8E-8BA0E3B6A9EF}" type="parTrans" cxnId="{C75FEFA9-CF91-4625-A50E-684F6956ECAE}">
      <dgm:prSet/>
      <dgm:spPr/>
      <dgm:t>
        <a:bodyPr/>
        <a:lstStyle/>
        <a:p>
          <a:endParaRPr lang="ru-RU"/>
        </a:p>
      </dgm:t>
    </dgm:pt>
    <dgm:pt modelId="{DB5315CB-F673-4809-AD1D-047DF6EDB909}" type="sibTrans" cxnId="{C75FEFA9-CF91-4625-A50E-684F6956ECAE}">
      <dgm:prSet/>
      <dgm:spPr/>
      <dgm:t>
        <a:bodyPr/>
        <a:lstStyle/>
        <a:p>
          <a:endParaRPr lang="ru-RU"/>
        </a:p>
      </dgm:t>
    </dgm:pt>
    <dgm:pt modelId="{F542809A-87B4-4189-9823-7AC2E520B3F6}">
      <dgm:prSet/>
      <dgm:spPr/>
      <dgm:t>
        <a:bodyPr/>
        <a:lstStyle/>
        <a:p>
          <a:r>
            <a:rPr lang="ru-RU" dirty="0" smtClean="0"/>
            <a:t>назначение</a:t>
          </a:r>
          <a:endParaRPr lang="ru-RU" dirty="0"/>
        </a:p>
      </dgm:t>
    </dgm:pt>
    <dgm:pt modelId="{9527E67C-DE25-4E52-8992-B60B7A61C130}" type="parTrans" cxnId="{4A44F6CA-7636-440D-A665-ABC97CE496A8}">
      <dgm:prSet/>
      <dgm:spPr/>
      <dgm:t>
        <a:bodyPr/>
        <a:lstStyle/>
        <a:p>
          <a:endParaRPr lang="ru-RU"/>
        </a:p>
      </dgm:t>
    </dgm:pt>
    <dgm:pt modelId="{1B5E758F-1AB5-49B9-93B9-BB9437FC3A01}" type="sibTrans" cxnId="{4A44F6CA-7636-440D-A665-ABC97CE496A8}">
      <dgm:prSet/>
      <dgm:spPr/>
      <dgm:t>
        <a:bodyPr/>
        <a:lstStyle/>
        <a:p>
          <a:endParaRPr lang="ru-RU"/>
        </a:p>
      </dgm:t>
    </dgm:pt>
    <dgm:pt modelId="{62A33304-9A8B-4B7D-BED2-6A926B59DFA8}">
      <dgm:prSet/>
      <dgm:spPr/>
      <dgm:t>
        <a:bodyPr/>
        <a:lstStyle/>
        <a:p>
          <a:r>
            <a:rPr lang="ru-RU" dirty="0" smtClean="0"/>
            <a:t>кораблик</a:t>
          </a:r>
          <a:endParaRPr lang="ru-RU" dirty="0"/>
        </a:p>
      </dgm:t>
    </dgm:pt>
    <dgm:pt modelId="{1AE70FBD-7E7C-47C6-9939-3EC68CD7FF02}" type="parTrans" cxnId="{1F991EFF-7C06-401E-916F-144A78580699}">
      <dgm:prSet/>
      <dgm:spPr/>
      <dgm:t>
        <a:bodyPr/>
        <a:lstStyle/>
        <a:p>
          <a:endParaRPr lang="ru-RU"/>
        </a:p>
      </dgm:t>
    </dgm:pt>
    <dgm:pt modelId="{8237A619-75FD-4756-98A6-DF21B7C185B5}" type="sibTrans" cxnId="{1F991EFF-7C06-401E-916F-144A78580699}">
      <dgm:prSet/>
      <dgm:spPr/>
      <dgm:t>
        <a:bodyPr/>
        <a:lstStyle/>
        <a:p>
          <a:endParaRPr lang="ru-RU"/>
        </a:p>
      </dgm:t>
    </dgm:pt>
    <dgm:pt modelId="{CE3B2BE2-DE6D-490B-9256-6C754BF5A296}">
      <dgm:prSet/>
      <dgm:spPr/>
      <dgm:t>
        <a:bodyPr/>
        <a:lstStyle/>
        <a:p>
          <a:r>
            <a:rPr lang="ru-RU" dirty="0" smtClean="0"/>
            <a:t>сад</a:t>
          </a:r>
          <a:endParaRPr lang="ru-RU" dirty="0"/>
        </a:p>
      </dgm:t>
    </dgm:pt>
    <dgm:pt modelId="{A88077E5-413A-46D4-B464-6FFEB7A5E6BA}" type="parTrans" cxnId="{F59CA931-0B7D-47BA-9C44-00283FBEC2F9}">
      <dgm:prSet/>
      <dgm:spPr/>
      <dgm:t>
        <a:bodyPr/>
        <a:lstStyle/>
        <a:p>
          <a:endParaRPr lang="ru-RU"/>
        </a:p>
      </dgm:t>
    </dgm:pt>
    <dgm:pt modelId="{F4D7C97D-A911-43DA-BC32-9840AD7D8D8F}" type="sibTrans" cxnId="{F59CA931-0B7D-47BA-9C44-00283FBEC2F9}">
      <dgm:prSet/>
      <dgm:spPr/>
      <dgm:t>
        <a:bodyPr/>
        <a:lstStyle/>
        <a:p>
          <a:endParaRPr lang="ru-RU"/>
        </a:p>
      </dgm:t>
    </dgm:pt>
    <dgm:pt modelId="{6AA45BF8-59BE-402D-9B4F-CE639EA84795}" type="pres">
      <dgm:prSet presAssocID="{768CF366-9499-47DC-9E6A-FDE6C8D06E3E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FDC2F825-5D38-43EA-8296-23520D41FECD}" type="pres">
      <dgm:prSet presAssocID="{768CF366-9499-47DC-9E6A-FDE6C8D06E3E}" presName="pyramid" presStyleLbl="node1" presStyleIdx="0" presStyleCnt="1"/>
      <dgm:spPr>
        <a:gradFill rotWithShape="0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 scaled="0"/>
        </a:gradFill>
      </dgm:spPr>
      <dgm:t>
        <a:bodyPr/>
        <a:lstStyle/>
        <a:p>
          <a:endParaRPr lang="ru-RU"/>
        </a:p>
      </dgm:t>
    </dgm:pt>
    <dgm:pt modelId="{280495ED-ADC6-47A6-AFC4-D65CDF1C113F}" type="pres">
      <dgm:prSet presAssocID="{768CF366-9499-47DC-9E6A-FDE6C8D06E3E}" presName="theList" presStyleCnt="0"/>
      <dgm:spPr/>
      <dgm:t>
        <a:bodyPr/>
        <a:lstStyle/>
        <a:p>
          <a:endParaRPr lang="ru-RU"/>
        </a:p>
      </dgm:t>
    </dgm:pt>
    <dgm:pt modelId="{25DA6F87-94DD-4DC9-B7E0-9D32E171EDB4}" type="pres">
      <dgm:prSet presAssocID="{1305CE51-574A-4238-A51F-C4062193A22D}" presName="aNode" presStyleLbl="fgAcc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97291D-D12E-4461-9EFE-C0EFF22BD320}" type="pres">
      <dgm:prSet presAssocID="{1305CE51-574A-4238-A51F-C4062193A22D}" presName="aSpace" presStyleCnt="0"/>
      <dgm:spPr/>
      <dgm:t>
        <a:bodyPr/>
        <a:lstStyle/>
        <a:p>
          <a:endParaRPr lang="ru-RU"/>
        </a:p>
      </dgm:t>
    </dgm:pt>
    <dgm:pt modelId="{A501D86A-AF5C-4DF7-AA3A-7B5F35F50AEE}" type="pres">
      <dgm:prSet presAssocID="{F542809A-87B4-4189-9823-7AC2E520B3F6}" presName="aNode" presStyleLbl="fgAcc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1C7557-50FF-412C-AC6C-CA95D21C2C31}" type="pres">
      <dgm:prSet presAssocID="{F542809A-87B4-4189-9823-7AC2E520B3F6}" presName="aSpace" presStyleCnt="0"/>
      <dgm:spPr/>
      <dgm:t>
        <a:bodyPr/>
        <a:lstStyle/>
        <a:p>
          <a:endParaRPr lang="ru-RU"/>
        </a:p>
      </dgm:t>
    </dgm:pt>
    <dgm:pt modelId="{DDE82D24-9398-4414-B3CB-58CFD326016E}" type="pres">
      <dgm:prSet presAssocID="{C395589B-59D3-4D44-BFA3-3ABC28C3CBE9}" presName="aNode" presStyleLbl="fgAcc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7D900BC-1B1A-407A-8226-CACDC7FAD282}" type="pres">
      <dgm:prSet presAssocID="{C395589B-59D3-4D44-BFA3-3ABC28C3CBE9}" presName="aSpace" presStyleCnt="0"/>
      <dgm:spPr/>
      <dgm:t>
        <a:bodyPr/>
        <a:lstStyle/>
        <a:p>
          <a:endParaRPr lang="ru-RU"/>
        </a:p>
      </dgm:t>
    </dgm:pt>
    <dgm:pt modelId="{91F81004-299B-42AC-8B27-D5FF8EEE2A05}" type="pres">
      <dgm:prSet presAssocID="{60DB3D7D-5279-48D3-B82D-553E010EB1B2}" presName="aNode" presStyleLbl="fgAcc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8C70D3E-7809-4DCB-A4FF-9236EA9805C0}" type="pres">
      <dgm:prSet presAssocID="{60DB3D7D-5279-48D3-B82D-553E010EB1B2}" presName="aSpace" presStyleCnt="0"/>
      <dgm:spPr/>
      <dgm:t>
        <a:bodyPr/>
        <a:lstStyle/>
        <a:p>
          <a:endParaRPr lang="ru-RU"/>
        </a:p>
      </dgm:t>
    </dgm:pt>
    <dgm:pt modelId="{25A94701-EE81-40A9-9DDF-CAD834993949}" type="pres">
      <dgm:prSet presAssocID="{62A33304-9A8B-4B7D-BED2-6A926B59DFA8}" presName="aNode" presStyleLbl="fgAcc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715170-DE5E-48A7-BE58-A00422FCCC8B}" type="pres">
      <dgm:prSet presAssocID="{62A33304-9A8B-4B7D-BED2-6A926B59DFA8}" presName="aSpace" presStyleCnt="0"/>
      <dgm:spPr/>
      <dgm:t>
        <a:bodyPr/>
        <a:lstStyle/>
        <a:p>
          <a:endParaRPr lang="ru-RU"/>
        </a:p>
      </dgm:t>
    </dgm:pt>
    <dgm:pt modelId="{18180848-3A99-46D3-813C-0DF2F76FA553}" type="pres">
      <dgm:prSet presAssocID="{CE3B2BE2-DE6D-490B-9256-6C754BF5A296}" presName="aNode" presStyleLbl="fgAcc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4B642B-10E4-48FD-A100-87BD9A603D41}" type="pres">
      <dgm:prSet presAssocID="{CE3B2BE2-DE6D-490B-9256-6C754BF5A296}" presName="aSpace" presStyleCnt="0"/>
      <dgm:spPr/>
      <dgm:t>
        <a:bodyPr/>
        <a:lstStyle/>
        <a:p>
          <a:endParaRPr lang="ru-RU"/>
        </a:p>
      </dgm:t>
    </dgm:pt>
  </dgm:ptLst>
  <dgm:cxnLst>
    <dgm:cxn modelId="{1F991EFF-7C06-401E-916F-144A78580699}" srcId="{768CF366-9499-47DC-9E6A-FDE6C8D06E3E}" destId="{62A33304-9A8B-4B7D-BED2-6A926B59DFA8}" srcOrd="4" destOrd="0" parTransId="{1AE70FBD-7E7C-47C6-9939-3EC68CD7FF02}" sibTransId="{8237A619-75FD-4756-98A6-DF21B7C185B5}"/>
    <dgm:cxn modelId="{423FD9C7-E370-4372-B221-AB74AEE7C5A1}" type="presOf" srcId="{F542809A-87B4-4189-9823-7AC2E520B3F6}" destId="{A501D86A-AF5C-4DF7-AA3A-7B5F35F50AEE}" srcOrd="0" destOrd="0" presId="urn:microsoft.com/office/officeart/2005/8/layout/pyramid2"/>
    <dgm:cxn modelId="{8921A182-58A3-4FDA-A6DB-E1D502BF598B}" type="presOf" srcId="{62A33304-9A8B-4B7D-BED2-6A926B59DFA8}" destId="{25A94701-EE81-40A9-9DDF-CAD834993949}" srcOrd="0" destOrd="0" presId="urn:microsoft.com/office/officeart/2005/8/layout/pyramid2"/>
    <dgm:cxn modelId="{F59CA931-0B7D-47BA-9C44-00283FBEC2F9}" srcId="{768CF366-9499-47DC-9E6A-FDE6C8D06E3E}" destId="{CE3B2BE2-DE6D-490B-9256-6C754BF5A296}" srcOrd="5" destOrd="0" parTransId="{A88077E5-413A-46D4-B464-6FFEB7A5E6BA}" sibTransId="{F4D7C97D-A911-43DA-BC32-9840AD7D8D8F}"/>
    <dgm:cxn modelId="{6BCC850E-FD47-41E7-B040-FE66381770E4}" srcId="{768CF366-9499-47DC-9E6A-FDE6C8D06E3E}" destId="{C395589B-59D3-4D44-BFA3-3ABC28C3CBE9}" srcOrd="2" destOrd="0" parTransId="{AB4D2412-17DD-443C-8CAC-3FD784723A66}" sibTransId="{271C9E99-1412-4EF0-996F-682A10ECC47D}"/>
    <dgm:cxn modelId="{B38FA831-C798-4D92-89B9-9A126254FF62}" type="presOf" srcId="{C395589B-59D3-4D44-BFA3-3ABC28C3CBE9}" destId="{DDE82D24-9398-4414-B3CB-58CFD326016E}" srcOrd="0" destOrd="0" presId="urn:microsoft.com/office/officeart/2005/8/layout/pyramid2"/>
    <dgm:cxn modelId="{EA30ABC1-70F2-4AB6-8F15-B1A9A37CBBB0}" srcId="{768CF366-9499-47DC-9E6A-FDE6C8D06E3E}" destId="{1305CE51-574A-4238-A51F-C4062193A22D}" srcOrd="0" destOrd="0" parTransId="{1971BBED-9290-406B-818E-A648B8194634}" sibTransId="{22159BCE-EA7B-4B2D-8A9D-746518FBA8AC}"/>
    <dgm:cxn modelId="{C75FEFA9-CF91-4625-A50E-684F6956ECAE}" srcId="{768CF366-9499-47DC-9E6A-FDE6C8D06E3E}" destId="{60DB3D7D-5279-48D3-B82D-553E010EB1B2}" srcOrd="3" destOrd="0" parTransId="{68F93326-9B86-4812-BF8E-8BA0E3B6A9EF}" sibTransId="{DB5315CB-F673-4809-AD1D-047DF6EDB909}"/>
    <dgm:cxn modelId="{8806A835-DC2E-4383-B803-38C5695A9BA1}" type="presOf" srcId="{1305CE51-574A-4238-A51F-C4062193A22D}" destId="{25DA6F87-94DD-4DC9-B7E0-9D32E171EDB4}" srcOrd="0" destOrd="0" presId="urn:microsoft.com/office/officeart/2005/8/layout/pyramid2"/>
    <dgm:cxn modelId="{4A44F6CA-7636-440D-A665-ABC97CE496A8}" srcId="{768CF366-9499-47DC-9E6A-FDE6C8D06E3E}" destId="{F542809A-87B4-4189-9823-7AC2E520B3F6}" srcOrd="1" destOrd="0" parTransId="{9527E67C-DE25-4E52-8992-B60B7A61C130}" sibTransId="{1B5E758F-1AB5-49B9-93B9-BB9437FC3A01}"/>
    <dgm:cxn modelId="{05ECF83B-5259-4BC0-80CA-44348DE9909A}" type="presOf" srcId="{CE3B2BE2-DE6D-490B-9256-6C754BF5A296}" destId="{18180848-3A99-46D3-813C-0DF2F76FA553}" srcOrd="0" destOrd="0" presId="urn:microsoft.com/office/officeart/2005/8/layout/pyramid2"/>
    <dgm:cxn modelId="{C445E168-D9E5-4DFB-9AE8-15312A987BD7}" type="presOf" srcId="{768CF366-9499-47DC-9E6A-FDE6C8D06E3E}" destId="{6AA45BF8-59BE-402D-9B4F-CE639EA84795}" srcOrd="0" destOrd="0" presId="urn:microsoft.com/office/officeart/2005/8/layout/pyramid2"/>
    <dgm:cxn modelId="{12003199-5C5A-401F-9CC8-4A05B7C79904}" type="presOf" srcId="{60DB3D7D-5279-48D3-B82D-553E010EB1B2}" destId="{91F81004-299B-42AC-8B27-D5FF8EEE2A05}" srcOrd="0" destOrd="0" presId="urn:microsoft.com/office/officeart/2005/8/layout/pyramid2"/>
    <dgm:cxn modelId="{0D3B33A4-EAF3-41A0-9664-A5444C9481DD}" type="presParOf" srcId="{6AA45BF8-59BE-402D-9B4F-CE639EA84795}" destId="{FDC2F825-5D38-43EA-8296-23520D41FECD}" srcOrd="0" destOrd="0" presId="urn:microsoft.com/office/officeart/2005/8/layout/pyramid2"/>
    <dgm:cxn modelId="{A2CB149A-80C6-47B7-8208-C7BB7453CE57}" type="presParOf" srcId="{6AA45BF8-59BE-402D-9B4F-CE639EA84795}" destId="{280495ED-ADC6-47A6-AFC4-D65CDF1C113F}" srcOrd="1" destOrd="0" presId="urn:microsoft.com/office/officeart/2005/8/layout/pyramid2"/>
    <dgm:cxn modelId="{314B155F-22DE-40A3-8ABF-9C5DFF6D5B11}" type="presParOf" srcId="{280495ED-ADC6-47A6-AFC4-D65CDF1C113F}" destId="{25DA6F87-94DD-4DC9-B7E0-9D32E171EDB4}" srcOrd="0" destOrd="0" presId="urn:microsoft.com/office/officeart/2005/8/layout/pyramid2"/>
    <dgm:cxn modelId="{3934A0FF-F466-4646-B79D-D2AFCB4429AC}" type="presParOf" srcId="{280495ED-ADC6-47A6-AFC4-D65CDF1C113F}" destId="{0597291D-D12E-4461-9EFE-C0EFF22BD320}" srcOrd="1" destOrd="0" presId="urn:microsoft.com/office/officeart/2005/8/layout/pyramid2"/>
    <dgm:cxn modelId="{CB1DF781-2CD5-4116-A795-9C0D941781D3}" type="presParOf" srcId="{280495ED-ADC6-47A6-AFC4-D65CDF1C113F}" destId="{A501D86A-AF5C-4DF7-AA3A-7B5F35F50AEE}" srcOrd="2" destOrd="0" presId="urn:microsoft.com/office/officeart/2005/8/layout/pyramid2"/>
    <dgm:cxn modelId="{D9090318-7FD7-4D85-B755-AAF456145B56}" type="presParOf" srcId="{280495ED-ADC6-47A6-AFC4-D65CDF1C113F}" destId="{9D1C7557-50FF-412C-AC6C-CA95D21C2C31}" srcOrd="3" destOrd="0" presId="urn:microsoft.com/office/officeart/2005/8/layout/pyramid2"/>
    <dgm:cxn modelId="{AF11C085-578E-4280-BB83-DACE81AF7BF3}" type="presParOf" srcId="{280495ED-ADC6-47A6-AFC4-D65CDF1C113F}" destId="{DDE82D24-9398-4414-B3CB-58CFD326016E}" srcOrd="4" destOrd="0" presId="urn:microsoft.com/office/officeart/2005/8/layout/pyramid2"/>
    <dgm:cxn modelId="{409518BF-CB2F-495F-BCE4-C37D53C11E4D}" type="presParOf" srcId="{280495ED-ADC6-47A6-AFC4-D65CDF1C113F}" destId="{07D900BC-1B1A-407A-8226-CACDC7FAD282}" srcOrd="5" destOrd="0" presId="urn:microsoft.com/office/officeart/2005/8/layout/pyramid2"/>
    <dgm:cxn modelId="{308DE824-BC9C-420E-91DE-FD9CABB9C67C}" type="presParOf" srcId="{280495ED-ADC6-47A6-AFC4-D65CDF1C113F}" destId="{91F81004-299B-42AC-8B27-D5FF8EEE2A05}" srcOrd="6" destOrd="0" presId="urn:microsoft.com/office/officeart/2005/8/layout/pyramid2"/>
    <dgm:cxn modelId="{34165936-4A55-4D40-9CA4-915B23C78C62}" type="presParOf" srcId="{280495ED-ADC6-47A6-AFC4-D65CDF1C113F}" destId="{28C70D3E-7809-4DCB-A4FF-9236EA9805C0}" srcOrd="7" destOrd="0" presId="urn:microsoft.com/office/officeart/2005/8/layout/pyramid2"/>
    <dgm:cxn modelId="{C88E692A-BC4A-4F4A-8B33-E1392B2A1045}" type="presParOf" srcId="{280495ED-ADC6-47A6-AFC4-D65CDF1C113F}" destId="{25A94701-EE81-40A9-9DDF-CAD834993949}" srcOrd="8" destOrd="0" presId="urn:microsoft.com/office/officeart/2005/8/layout/pyramid2"/>
    <dgm:cxn modelId="{A0156C35-1BDD-4BEE-BC0E-D580F07979D6}" type="presParOf" srcId="{280495ED-ADC6-47A6-AFC4-D65CDF1C113F}" destId="{AB715170-DE5E-48A7-BE58-A00422FCCC8B}" srcOrd="9" destOrd="0" presId="urn:microsoft.com/office/officeart/2005/8/layout/pyramid2"/>
    <dgm:cxn modelId="{61470A51-D3B2-4068-8641-7A563B803BD0}" type="presParOf" srcId="{280495ED-ADC6-47A6-AFC4-D65CDF1C113F}" destId="{18180848-3A99-46D3-813C-0DF2F76FA553}" srcOrd="10" destOrd="0" presId="urn:microsoft.com/office/officeart/2005/8/layout/pyramid2"/>
    <dgm:cxn modelId="{E7AF4FC0-5DE3-4968-B735-642F9E049C76}" type="presParOf" srcId="{280495ED-ADC6-47A6-AFC4-D65CDF1C113F}" destId="{B34B642B-10E4-48FD-A100-87BD9A603D41}" srcOrd="11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C2F825-5D38-43EA-8296-23520D41FECD}">
      <dsp:nvSpPr>
        <dsp:cNvPr id="0" name=""/>
        <dsp:cNvSpPr/>
      </dsp:nvSpPr>
      <dsp:spPr>
        <a:xfrm>
          <a:off x="1447800" y="0"/>
          <a:ext cx="3048000" cy="3048000"/>
        </a:xfrm>
        <a:prstGeom prst="triangle">
          <a:avLst/>
        </a:prstGeom>
        <a:gradFill rotWithShape="0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 scaled="0"/>
        </a:gra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5DA6F87-94DD-4DC9-B7E0-9D32E171EDB4}">
      <dsp:nvSpPr>
        <dsp:cNvPr id="0" name=""/>
        <dsp:cNvSpPr/>
      </dsp:nvSpPr>
      <dsp:spPr>
        <a:xfrm>
          <a:off x="2971800" y="306437"/>
          <a:ext cx="1981200" cy="36075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название</a:t>
          </a:r>
          <a:endParaRPr lang="ru-RU" sz="1500" kern="1200" dirty="0"/>
        </a:p>
      </dsp:txBody>
      <dsp:txXfrm>
        <a:off x="2989411" y="324048"/>
        <a:ext cx="1945978" cy="325537"/>
      </dsp:txXfrm>
    </dsp:sp>
    <dsp:sp modelId="{A501D86A-AF5C-4DF7-AA3A-7B5F35F50AEE}">
      <dsp:nvSpPr>
        <dsp:cNvPr id="0" name=""/>
        <dsp:cNvSpPr/>
      </dsp:nvSpPr>
      <dsp:spPr>
        <a:xfrm>
          <a:off x="2971800" y="712291"/>
          <a:ext cx="1981200" cy="36075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назначение</a:t>
          </a:r>
          <a:endParaRPr lang="ru-RU" sz="1500" kern="1200" dirty="0"/>
        </a:p>
      </dsp:txBody>
      <dsp:txXfrm>
        <a:off x="2989411" y="729902"/>
        <a:ext cx="1945978" cy="325537"/>
      </dsp:txXfrm>
    </dsp:sp>
    <dsp:sp modelId="{DDE82D24-9398-4414-B3CB-58CFD326016E}">
      <dsp:nvSpPr>
        <dsp:cNvPr id="0" name=""/>
        <dsp:cNvSpPr/>
      </dsp:nvSpPr>
      <dsp:spPr>
        <a:xfrm>
          <a:off x="2971800" y="1118145"/>
          <a:ext cx="1981200" cy="36075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архитекторы</a:t>
          </a:r>
          <a:endParaRPr lang="ru-RU" sz="1500" kern="1200" dirty="0"/>
        </a:p>
      </dsp:txBody>
      <dsp:txXfrm>
        <a:off x="2989411" y="1135756"/>
        <a:ext cx="1945978" cy="325537"/>
      </dsp:txXfrm>
    </dsp:sp>
    <dsp:sp modelId="{91F81004-299B-42AC-8B27-D5FF8EEE2A05}">
      <dsp:nvSpPr>
        <dsp:cNvPr id="0" name=""/>
        <dsp:cNvSpPr/>
      </dsp:nvSpPr>
      <dsp:spPr>
        <a:xfrm>
          <a:off x="2971800" y="1524000"/>
          <a:ext cx="1981200" cy="36075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скульптура</a:t>
          </a:r>
          <a:endParaRPr lang="ru-RU" sz="1500" kern="1200" dirty="0"/>
        </a:p>
      </dsp:txBody>
      <dsp:txXfrm>
        <a:off x="2989411" y="1541611"/>
        <a:ext cx="1945978" cy="325537"/>
      </dsp:txXfrm>
    </dsp:sp>
    <dsp:sp modelId="{25A94701-EE81-40A9-9DDF-CAD834993949}">
      <dsp:nvSpPr>
        <dsp:cNvPr id="0" name=""/>
        <dsp:cNvSpPr/>
      </dsp:nvSpPr>
      <dsp:spPr>
        <a:xfrm>
          <a:off x="2971800" y="1929854"/>
          <a:ext cx="1981200" cy="36075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кораблик</a:t>
          </a:r>
          <a:endParaRPr lang="ru-RU" sz="1500" kern="1200" dirty="0"/>
        </a:p>
      </dsp:txBody>
      <dsp:txXfrm>
        <a:off x="2989411" y="1947465"/>
        <a:ext cx="1945978" cy="325537"/>
      </dsp:txXfrm>
    </dsp:sp>
    <dsp:sp modelId="{18180848-3A99-46D3-813C-0DF2F76FA553}">
      <dsp:nvSpPr>
        <dsp:cNvPr id="0" name=""/>
        <dsp:cNvSpPr/>
      </dsp:nvSpPr>
      <dsp:spPr>
        <a:xfrm>
          <a:off x="2971800" y="2335708"/>
          <a:ext cx="1981200" cy="36075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сад</a:t>
          </a:r>
          <a:endParaRPr lang="ru-RU" sz="1500" kern="1200" dirty="0"/>
        </a:p>
      </dsp:txBody>
      <dsp:txXfrm>
        <a:off x="2989411" y="2353319"/>
        <a:ext cx="1945978" cy="3255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1B3884-E062-4A12-8968-D801D4375BE6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E14425-BB9E-4730-B874-BCEE358DCF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57356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E14425-BB9E-4730-B874-BCEE358DCFD3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E14425-BB9E-4730-B874-BCEE358DCFD3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B6F455B2-955D-41BD-A11C-39CC1B04D794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2832C-BEEA-4B11-BE07-E1508D65E3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455B2-955D-41BD-A11C-39CC1B04D794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2832C-BEEA-4B11-BE07-E1508D65E3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455B2-955D-41BD-A11C-39CC1B04D794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2832C-BEEA-4B11-BE07-E1508D65E3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455B2-955D-41BD-A11C-39CC1B04D794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2832C-BEEA-4B11-BE07-E1508D65E336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455B2-955D-41BD-A11C-39CC1B04D794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2832C-BEEA-4B11-BE07-E1508D65E336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455B2-955D-41BD-A11C-39CC1B04D794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2832C-BEEA-4B11-BE07-E1508D65E33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455B2-955D-41BD-A11C-39CC1B04D794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2832C-BEEA-4B11-BE07-E1508D65E3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455B2-955D-41BD-A11C-39CC1B04D794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2832C-BEEA-4B11-BE07-E1508D65E336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455B2-955D-41BD-A11C-39CC1B04D794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2832C-BEEA-4B11-BE07-E1508D65E3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455B2-955D-41BD-A11C-39CC1B04D794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2832C-BEEA-4B11-BE07-E1508D65E33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455B2-955D-41BD-A11C-39CC1B04D794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2832C-BEEA-4B11-BE07-E1508D65E3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B6F455B2-955D-41BD-A11C-39CC1B04D794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C0D2832C-BEEA-4B11-BE07-E1508D65E33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17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12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vetton.ru/" TargetMode="External"/><Relationship Id="rId2" Type="http://schemas.openxmlformats.org/officeDocument/2006/relationships/hyperlink" Target="http://www.viki.ru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АДМИРАЛТЕЙСТВО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://www.diets.ru/data/cache/2012oct/21/33/1049652_47226-700x7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348880"/>
            <a:ext cx="4208870" cy="3153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66049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428596" y="2786058"/>
            <a:ext cx="4038600" cy="2714644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buFont typeface="Wingdings" pitchFamily="2" charset="2"/>
              <a:buChar char="Ø"/>
            </a:pPr>
            <a:r>
              <a:rPr lang="ru-RU" b="1" cap="all" dirty="0" smtClean="0">
                <a:ln w="0"/>
                <a:solidFill>
                  <a:schemeClr val="bg2">
                    <a:lumMod val="2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Нимф</a:t>
            </a:r>
          </a:p>
          <a:p>
            <a:pPr algn="ctr">
              <a:buFont typeface="Wingdings" pitchFamily="2" charset="2"/>
              <a:buChar char="Ø"/>
            </a:pPr>
            <a:r>
              <a:rPr lang="ru-RU" b="1" cap="all" dirty="0" smtClean="0">
                <a:ln w="0"/>
                <a:solidFill>
                  <a:schemeClr val="bg2">
                    <a:lumMod val="2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Богинь</a:t>
            </a:r>
          </a:p>
          <a:p>
            <a:pPr algn="ctr">
              <a:buFont typeface="Wingdings" pitchFamily="2" charset="2"/>
              <a:buChar char="Ø"/>
            </a:pPr>
            <a:r>
              <a:rPr lang="ru-RU" b="1" cap="all" dirty="0" smtClean="0">
                <a:ln w="0"/>
                <a:solidFill>
                  <a:schemeClr val="bg2">
                    <a:lumMod val="2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Героев древности</a:t>
            </a:r>
            <a:endParaRPr lang="ru-RU" b="1" cap="all" dirty="0">
              <a:ln w="0"/>
              <a:solidFill>
                <a:schemeClr val="bg2">
                  <a:lumMod val="25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836712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Скульптурами </a:t>
            </a:r>
            <a:endParaRPr lang="ru-RU" dirty="0"/>
          </a:p>
        </p:txBody>
      </p:sp>
      <p:pic>
        <p:nvPicPr>
          <p:cNvPr id="5" name="Содержимое 4" descr="скульптура.jpg"/>
          <p:cNvPicPr>
            <a:picLocks noGrp="1" noChangeAspect="1"/>
          </p:cNvPicPr>
          <p:nvPr>
            <p:ph sz="quarter" idx="14"/>
          </p:nvPr>
        </p:nvPicPr>
        <p:blipFill>
          <a:blip r:embed="rId2" cstate="email"/>
          <a:stretch>
            <a:fillRect/>
          </a:stretch>
        </p:blipFill>
        <p:spPr>
          <a:xfrm>
            <a:off x="4956878" y="2438400"/>
            <a:ext cx="2506843" cy="31242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2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город 4.jpg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043608" y="2348880"/>
            <a:ext cx="2376264" cy="3170231"/>
          </a:xfrm>
          <a:prstGeom prst="rect">
            <a:avLst/>
          </a:prstGeom>
          <a:ln>
            <a:solidFill>
              <a:schemeClr val="tx2">
                <a:lumMod val="20000"/>
                <a:lumOff val="80000"/>
              </a:schemeClr>
            </a:solidFill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1412776"/>
            <a:ext cx="6400800" cy="6858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Золоченым шпилем с корабликом-флюгером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4"/>
          </p:nvPr>
        </p:nvSpPr>
        <p:spPr>
          <a:xfrm>
            <a:off x="3635896" y="2780928"/>
            <a:ext cx="4464496" cy="2520280"/>
          </a:xfrm>
        </p:spPr>
        <p:txBody>
          <a:bodyPr>
            <a:normAutofit fontScale="85000" lnSpcReduction="10000"/>
          </a:bodyPr>
          <a:lstStyle/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Длина кораблика</a:t>
            </a:r>
            <a:r>
              <a:rPr lang="en-US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-192м</a:t>
            </a:r>
          </a:p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Высота</a:t>
            </a:r>
            <a:r>
              <a:rPr lang="en-US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-</a:t>
            </a:r>
            <a:r>
              <a:rPr lang="en-US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158 м</a:t>
            </a:r>
          </a:p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Масса</a:t>
            </a:r>
            <a:r>
              <a:rPr lang="en-US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-</a:t>
            </a:r>
            <a:r>
              <a:rPr lang="en-US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65 кг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aleksandr_sad.gif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371600" y="3226296"/>
            <a:ext cx="2336304" cy="2336304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chemeClr val="bg2">
                <a:lumMod val="90000"/>
              </a:schemeClr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Moderately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289" y="1484784"/>
            <a:ext cx="7482614" cy="166186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Адмиралтейство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является </a:t>
            </a:r>
            <a:r>
              <a:rPr lang="ru-RU" dirty="0" smtClean="0"/>
              <a:t>композиционным центром города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4"/>
          </p:nvPr>
        </p:nvSpPr>
        <p:spPr>
          <a:xfrm>
            <a:off x="4139952" y="3212976"/>
            <a:ext cx="4176464" cy="3284254"/>
          </a:xfrm>
        </p:spPr>
        <p:txBody>
          <a:bodyPr/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</a:rPr>
              <a:t>От него идут 3 улицы, образуя 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</a:rPr>
              <a:t>трезубец-символ 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</a:rPr>
              <a:t>бога Нептуна</a:t>
            </a:r>
          </a:p>
          <a:p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</a:rPr>
              <a:t>Н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</a:rPr>
              <a:t>евский проспект</a:t>
            </a:r>
          </a:p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</a:rPr>
              <a:t>Гороховая улица</a:t>
            </a:r>
          </a:p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</a:rPr>
              <a:t>Вознесенский проспект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" name="Управляющая кнопка: настраиваемая 5">
            <a:hlinkClick r:id="" action="ppaction://hlinkshowjump?jump=lastslideviewed" highlightClick="1"/>
          </p:cNvPr>
          <p:cNvSpPr/>
          <p:nvPr/>
        </p:nvSpPr>
        <p:spPr>
          <a:xfrm>
            <a:off x="7500958" y="6215082"/>
            <a:ext cx="1042416" cy="185160"/>
          </a:xfrm>
          <a:prstGeom prst="actionButtonBlank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сад.jpg"/>
          <p:cNvPicPr>
            <a:picLocks noGrp="1" noChangeAspect="1"/>
          </p:cNvPicPr>
          <p:nvPr>
            <p:ph sz="quarter" idx="13"/>
          </p:nvPr>
        </p:nvPicPr>
        <p:blipFill>
          <a:blip r:embed="rId2" cstate="email"/>
          <a:stretch>
            <a:fillRect/>
          </a:stretch>
        </p:blipFill>
        <p:spPr>
          <a:xfrm>
            <a:off x="1187624" y="3501008"/>
            <a:ext cx="3124200" cy="193938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bg2">
                <a:lumMod val="90000"/>
              </a:schemeClr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484784"/>
            <a:ext cx="7671796" cy="1492218"/>
          </a:xfrm>
        </p:spPr>
        <p:txBody>
          <a:bodyPr>
            <a:noAutofit/>
          </a:bodyPr>
          <a:lstStyle/>
          <a:p>
            <a:r>
              <a:rPr lang="ru-RU" sz="3200" dirty="0" smtClean="0"/>
              <a:t>Около </a:t>
            </a:r>
            <a:r>
              <a:rPr lang="ru-RU" sz="3200" dirty="0" smtClean="0"/>
              <a:t>Адмиралтейства </a:t>
            </a:r>
            <a:r>
              <a:rPr lang="ru-RU" sz="3200" dirty="0" smtClean="0"/>
              <a:t>располагается Александровский сад-место отдыха горожан</a:t>
            </a:r>
            <a:endParaRPr lang="ru-RU" sz="3200" dirty="0"/>
          </a:p>
        </p:txBody>
      </p:sp>
      <p:pic>
        <p:nvPicPr>
          <p:cNvPr id="6" name="Содержимое 5" descr="портреты.jpg"/>
          <p:cNvPicPr>
            <a:picLocks noGrp="1" noChangeAspect="1"/>
          </p:cNvPicPr>
          <p:nvPr>
            <p:ph sz="quarter" idx="14"/>
          </p:nvPr>
        </p:nvPicPr>
        <p:blipFill>
          <a:blip r:embed="rId3" cstate="email"/>
          <a:stretch>
            <a:fillRect/>
          </a:stretch>
        </p:blipFill>
        <p:spPr>
          <a:xfrm>
            <a:off x="4788024" y="3140968"/>
            <a:ext cx="3124200" cy="234315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bg2">
                <a:lumMod val="90000"/>
              </a:schemeClr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155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1155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5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6" dur="1155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7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8" dur="1155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9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155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1155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5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6" dur="1155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7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8" dur="1155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9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Подведем итоги: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496"/>
            <a:ext cx="8229600" cy="3467104"/>
          </a:xfrm>
        </p:spPr>
        <p:txBody>
          <a:bodyPr>
            <a:norm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sz="4000" b="1" cap="all" dirty="0" smtClean="0">
                <a:ln/>
                <a:solidFill>
                  <a:schemeClr val="tx2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Что обозначает слово </a:t>
            </a:r>
            <a:r>
              <a:rPr lang="en-US" sz="4000" b="1" cap="all" dirty="0" smtClean="0">
                <a:ln/>
                <a:solidFill>
                  <a:schemeClr val="tx2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/>
            </a:r>
            <a:br>
              <a:rPr lang="en-US" sz="4000" b="1" cap="all" dirty="0" smtClean="0">
                <a:ln/>
                <a:solidFill>
                  <a:schemeClr val="tx2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ru-RU" sz="4000" b="1" cap="all" dirty="0" smtClean="0">
                <a:ln/>
                <a:solidFill>
                  <a:schemeClr val="tx2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«адмирал»?</a:t>
            </a:r>
            <a:endParaRPr lang="ru-RU" sz="4000" b="1" cap="all" dirty="0">
              <a:ln/>
              <a:solidFill>
                <a:schemeClr val="tx2">
                  <a:lumMod val="75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4" name="Управляющая кнопка: возврат 3">
            <a:hlinkClick r:id="rId2" action="ppaction://hlinksldjump" highlightClick="1"/>
          </p:cNvPr>
          <p:cNvSpPr/>
          <p:nvPr/>
        </p:nvSpPr>
        <p:spPr>
          <a:xfrm>
            <a:off x="7500958" y="4429132"/>
            <a:ext cx="714380" cy="714380"/>
          </a:xfrm>
          <a:prstGeom prst="actionButtonReturn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357158" y="4357694"/>
            <a:ext cx="4038600" cy="2997363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Иван Коробов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736"/>
            <a:ext cx="8229600" cy="208197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Назовите архитектора современного здания Адмиралтейства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14"/>
          </p:nvPr>
        </p:nvSpPr>
        <p:spPr>
          <a:xfrm>
            <a:off x="4548158" y="4286257"/>
            <a:ext cx="4038600" cy="3068800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Андриян</a:t>
            </a: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Захаров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5" name="Управляющая кнопка: настраиваемая 4">
            <a:hlinkClick r:id="" action="ppaction://hlinkshowjump?jump=nextslide" highlightClick="1"/>
          </p:cNvPr>
          <p:cNvSpPr/>
          <p:nvPr/>
        </p:nvSpPr>
        <p:spPr>
          <a:xfrm>
            <a:off x="1971628" y="4929199"/>
            <a:ext cx="1000132" cy="214314"/>
          </a:xfrm>
          <a:prstGeom prst="actionButtonBlank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настраиваемая 6">
            <a:hlinkClick r:id="rId2" action="ppaction://hlinksldjump" highlightClick="1"/>
          </p:cNvPr>
          <p:cNvSpPr/>
          <p:nvPr/>
        </p:nvSpPr>
        <p:spPr>
          <a:xfrm>
            <a:off x="5686404" y="4857761"/>
            <a:ext cx="928694" cy="214314"/>
          </a:xfrm>
          <a:prstGeom prst="actionButtonBlank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5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5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build="p"/>
      <p:bldP spid="2" grpId="0"/>
      <p:bldP spid="4" grpI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Подумай еще</a:t>
            </a:r>
            <a:endParaRPr lang="ru-RU" dirty="0"/>
          </a:p>
        </p:txBody>
      </p:sp>
      <p:sp>
        <p:nvSpPr>
          <p:cNvPr id="4" name="Молния 3"/>
          <p:cNvSpPr/>
          <p:nvPr/>
        </p:nvSpPr>
        <p:spPr>
          <a:xfrm>
            <a:off x="3428992" y="1714488"/>
            <a:ext cx="2643206" cy="4143404"/>
          </a:xfrm>
          <a:prstGeom prst="lightningBolt">
            <a:avLst/>
          </a:prstGeom>
          <a:solidFill>
            <a:srgbClr val="FFFF00"/>
          </a:solidFill>
          <a:effectLst>
            <a:glow rad="228600">
              <a:schemeClr val="accent6">
                <a:satMod val="175000"/>
                <a:alpha val="40000"/>
              </a:schemeClr>
            </a:glo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настраиваемая 4">
            <a:hlinkClick r:id="" action="ppaction://hlinkshowjump?jump=previousslide" highlightClick="1"/>
          </p:cNvPr>
          <p:cNvSpPr/>
          <p:nvPr/>
        </p:nvSpPr>
        <p:spPr>
          <a:xfrm>
            <a:off x="5857884" y="6215082"/>
            <a:ext cx="714380" cy="214314"/>
          </a:xfrm>
          <a:prstGeom prst="actionButtonBlank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2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3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0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11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Правильно !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2643182"/>
            <a:ext cx="5395168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style.fontFamily</p:attrName>
                                        </p:attrNameLst>
                                      </p:cBhvr>
                                      <p:to>
                                        <p:strVal val="Times New Roma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3"/>
          </p:nvPr>
        </p:nvSpPr>
        <p:spPr>
          <a:xfrm>
            <a:off x="2428860" y="2714620"/>
            <a:ext cx="4038600" cy="3640305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>
              <a:spcBef>
                <a:spcPts val="0"/>
              </a:spcBef>
              <a:spcAft>
                <a:spcPts val="4200"/>
              </a:spcAft>
            </a:pP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Невский проспект</a:t>
            </a:r>
          </a:p>
          <a:p>
            <a:pPr algn="just">
              <a:spcBef>
                <a:spcPts val="0"/>
              </a:spcBef>
              <a:spcAft>
                <a:spcPts val="4200"/>
              </a:spcAft>
            </a:pP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Гороховая улица</a:t>
            </a:r>
          </a:p>
          <a:p>
            <a:pPr>
              <a:spcBef>
                <a:spcPts val="0"/>
              </a:spcBef>
              <a:spcAft>
                <a:spcPts val="4200"/>
              </a:spcAft>
            </a:pP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Вознесенский проспект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500034" y="100010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Какие улицы отходят от Адмиралтейства?</a:t>
            </a:r>
            <a:endParaRPr lang="ru-RU" dirty="0"/>
          </a:p>
        </p:txBody>
      </p:sp>
      <p:sp>
        <p:nvSpPr>
          <p:cNvPr id="6" name="Управляющая кнопка: возврат 5">
            <a:hlinkClick r:id="rId2" action="ppaction://hlinksldjump" highlightClick="1"/>
          </p:cNvPr>
          <p:cNvSpPr/>
          <p:nvPr/>
        </p:nvSpPr>
        <p:spPr>
          <a:xfrm>
            <a:off x="7286644" y="5214950"/>
            <a:ext cx="714380" cy="714380"/>
          </a:xfrm>
          <a:prstGeom prst="actionButtonReturn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268760"/>
            <a:ext cx="7344816" cy="1512168"/>
          </a:xfrm>
        </p:spPr>
        <p:txBody>
          <a:bodyPr>
            <a:prstTxWarp prst="textWave1">
              <a:avLst>
                <a:gd name="adj1" fmla="val 20000"/>
                <a:gd name="adj2" fmla="val -179"/>
              </a:avLst>
            </a:prstTxWarp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8000" b="1" dirty="0" smtClean="0">
                <a:ln/>
                <a:solidFill>
                  <a:srgbClr val="FF9900"/>
                </a:solidFill>
              </a:rPr>
              <a:t>Молодцы !!</a:t>
            </a:r>
            <a:r>
              <a:rPr lang="en-US" sz="8000" b="1" dirty="0" smtClean="0">
                <a:ln/>
                <a:solidFill>
                  <a:srgbClr val="FF9900"/>
                </a:solidFill>
              </a:rPr>
              <a:t>!</a:t>
            </a:r>
            <a:endParaRPr lang="ru-RU" sz="8000" b="1" dirty="0">
              <a:ln/>
              <a:solidFill>
                <a:srgbClr val="FF9900"/>
              </a:solidFill>
            </a:endParaRPr>
          </a:p>
        </p:txBody>
      </p:sp>
      <p:pic>
        <p:nvPicPr>
          <p:cNvPr id="5" name="Рисунок 4" descr="анимация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6021" y="3049884"/>
            <a:ext cx="3817615" cy="343963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Адмиралтейство 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371600" y="2438400"/>
          <a:ext cx="6400800" cy="304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1">
        <p:bldAsOne/>
      </p:bldGraphic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484784"/>
            <a:ext cx="6400800" cy="6858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Использованные ресурсы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71744"/>
            <a:ext cx="8229600" cy="3752856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www.viki.ru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www.vetton.ru</a:t>
            </a:r>
            <a:endParaRPr lang="en-US" dirty="0" smtClean="0"/>
          </a:p>
          <a:p>
            <a:r>
              <a:rPr lang="ru-RU" dirty="0" smtClean="0"/>
              <a:t>Ю.Дмитриев «Рассказы о Санкт Петербурге»</a:t>
            </a:r>
          </a:p>
          <a:p>
            <a:r>
              <a:rPr lang="ru-RU" dirty="0" smtClean="0"/>
              <a:t>В.Ермолаева Краеведение 2класс</a:t>
            </a:r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город.jpg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899592" y="2493991"/>
            <a:ext cx="3168352" cy="2798711"/>
          </a:xfrm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Почему так названо?</a:t>
            </a:r>
            <a:endParaRPr lang="ru-RU" dirty="0"/>
          </a:p>
        </p:txBody>
      </p:sp>
      <p:sp>
        <p:nvSpPr>
          <p:cNvPr id="8" name="Горизонтальный свиток 7"/>
          <p:cNvSpPr/>
          <p:nvPr/>
        </p:nvSpPr>
        <p:spPr>
          <a:xfrm>
            <a:off x="4786314" y="2348880"/>
            <a:ext cx="3214710" cy="3366136"/>
          </a:xfrm>
          <a:prstGeom prst="horizontalScroll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Адмирал</a:t>
            </a:r>
            <a:r>
              <a:rPr lang="en-US" sz="3200" dirty="0" smtClean="0"/>
              <a:t> </a:t>
            </a:r>
            <a:r>
              <a:rPr lang="ru-RU" sz="3200" dirty="0" smtClean="0"/>
              <a:t>-владыка морей</a:t>
            </a:r>
            <a:endParaRPr lang="ru-RU" sz="3200" dirty="0"/>
          </a:p>
        </p:txBody>
      </p:sp>
      <p:sp>
        <p:nvSpPr>
          <p:cNvPr id="10" name="Управляющая кнопка: возврат 9">
            <a:hlinkClick r:id="" action="ppaction://hlinkshowjump?jump=lastslideviewed" highlightClick="1"/>
          </p:cNvPr>
          <p:cNvSpPr/>
          <p:nvPr/>
        </p:nvSpPr>
        <p:spPr>
          <a:xfrm>
            <a:off x="8001024" y="5857892"/>
            <a:ext cx="642942" cy="42862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sz="quarter" idx="13"/>
          </p:nvPr>
        </p:nvSpPr>
        <p:spPr>
          <a:xfrm>
            <a:off x="755576" y="2636912"/>
            <a:ext cx="4038600" cy="3425990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Как крепость </a:t>
            </a:r>
            <a:endParaRPr lang="ru-RU" sz="32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714512"/>
          </a:xfrm>
        </p:spPr>
        <p:txBody>
          <a:bodyPr/>
          <a:lstStyle/>
          <a:p>
            <a:pPr algn="ctr"/>
            <a:r>
              <a:rPr lang="ru-RU" dirty="0" smtClean="0"/>
              <a:t>Для чего построено?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4"/>
          </p:nvPr>
        </p:nvSpPr>
        <p:spPr>
          <a:xfrm>
            <a:off x="4648200" y="4000504"/>
            <a:ext cx="4038600" cy="2354420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Как верфь</a:t>
            </a:r>
            <a:endParaRPr lang="ru-RU" sz="36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70" decel="100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770" decel="100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5" dur="77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70" decel="100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770" decel="100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6" dur="77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6" grpId="0"/>
      <p:bldP spid="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quarter" idx="13"/>
          </p:nvPr>
        </p:nvSpPr>
        <p:spPr>
          <a:xfrm>
            <a:off x="4499992" y="2492896"/>
            <a:ext cx="3786182" cy="279179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</a:rPr>
              <a:t>Верфь-это</a:t>
            </a: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</a:rPr>
              <a:t> место для строительства кораблей</a:t>
            </a:r>
            <a:endParaRPr lang="ru-RU" sz="3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Что такое верфь?</a:t>
            </a:r>
            <a:endParaRPr lang="ru-RU" dirty="0"/>
          </a:p>
        </p:txBody>
      </p:sp>
      <p:pic>
        <p:nvPicPr>
          <p:cNvPr id="7" name="Содержимое 6" descr="город 1.jpg"/>
          <p:cNvPicPr>
            <a:picLocks noGrp="1" noChangeAspect="1"/>
          </p:cNvPicPr>
          <p:nvPr>
            <p:ph sz="quarter" idx="14"/>
          </p:nvPr>
        </p:nvPicPr>
        <p:blipFill>
          <a:blip r:embed="rId2" cstate="email"/>
          <a:stretch>
            <a:fillRect/>
          </a:stretch>
        </p:blipFill>
        <p:spPr>
          <a:xfrm>
            <a:off x="1187624" y="2708920"/>
            <a:ext cx="3124200" cy="2496799"/>
          </a:xfrm>
          <a:prstGeom prst="roundRect">
            <a:avLst>
              <a:gd name="adj" fmla="val 11111"/>
            </a:avLst>
          </a:prstGeom>
          <a:ln w="190500" cap="rnd">
            <a:solidFill>
              <a:schemeClr val="bg2">
                <a:lumMod val="9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971600" y="2331247"/>
            <a:ext cx="3124200" cy="3124200"/>
          </a:xfrm>
        </p:spPr>
        <p:txBody>
          <a:bodyPr>
            <a:normAutofit fontScale="77500" lnSpcReduction="20000"/>
          </a:bodyPr>
          <a:lstStyle/>
          <a:p>
            <a:pPr>
              <a:spcBef>
                <a:spcPts val="0"/>
              </a:spcBef>
              <a:spcAft>
                <a:spcPts val="2400"/>
              </a:spcAft>
              <a:buNone/>
            </a:pP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</a:rPr>
              <a:t>Иван Коробов</a:t>
            </a:r>
          </a:p>
          <a:p>
            <a:pPr marL="0" indent="0">
              <a:spcBef>
                <a:spcPts val="0"/>
              </a:spcBef>
              <a:spcAft>
                <a:spcPts val="2400"/>
              </a:spcAft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По проекту этого архитектора одноэтажный домик из бревен, обмазанных глиной, перестраивался в каменное здание</a:t>
            </a:r>
          </a:p>
          <a:p>
            <a:pPr marL="0" indent="0">
              <a:spcBef>
                <a:spcPts val="0"/>
              </a:spcBef>
              <a:spcAft>
                <a:spcPts val="2400"/>
              </a:spcAft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Тогда появилась башня с позолоченным шпилем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5192" y="620688"/>
            <a:ext cx="8229600" cy="135732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Архитекторы </a:t>
            </a:r>
            <a:endParaRPr lang="ru-RU" dirty="0"/>
          </a:p>
        </p:txBody>
      </p:sp>
      <p:pic>
        <p:nvPicPr>
          <p:cNvPr id="5" name="Рисунок 4" descr="здание Коробова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9992" y="2348880"/>
            <a:ext cx="3672408" cy="308725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3">
                <a:lumMod val="75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250"/>
                            </p:stCondLst>
                            <p:childTnLst>
                              <p:par>
                                <p:cTn id="15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5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4625"/>
                            </p:stCondLst>
                            <p:childTnLst>
                              <p:par>
                                <p:cTn id="19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9750"/>
                            </p:stCondLst>
                            <p:childTnLst>
                              <p:par>
                                <p:cTn id="2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build="p"/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4786314" y="2571744"/>
            <a:ext cx="3786214" cy="171451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800" dirty="0" err="1" smtClean="0">
                <a:solidFill>
                  <a:schemeClr val="bg2">
                    <a:lumMod val="25000"/>
                  </a:schemeClr>
                </a:solidFill>
              </a:rPr>
              <a:t>Андрияна</a:t>
            </a:r>
            <a:r>
              <a:rPr lang="ru-RU" sz="4800" dirty="0" smtClean="0">
                <a:solidFill>
                  <a:schemeClr val="bg2">
                    <a:lumMod val="25000"/>
                  </a:schemeClr>
                </a:solidFill>
              </a:rPr>
              <a:t> Захарова</a:t>
            </a:r>
            <a:endParaRPr lang="ru-RU" sz="48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34076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После пожара 1783 года здание </a:t>
            </a:r>
            <a:r>
              <a:rPr lang="ru-RU" dirty="0" smtClean="0"/>
              <a:t>перестраивалось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 smtClean="0"/>
              <a:t>по проекту</a:t>
            </a:r>
            <a:endParaRPr lang="ru-RU" dirty="0"/>
          </a:p>
        </p:txBody>
      </p:sp>
      <p:pic>
        <p:nvPicPr>
          <p:cNvPr id="5" name="Содержимое 4" descr="портрет1.jpg"/>
          <p:cNvPicPr>
            <a:picLocks noGrp="1" noChangeAspect="1"/>
          </p:cNvPicPr>
          <p:nvPr>
            <p:ph sz="quarter" idx="14"/>
          </p:nvPr>
        </p:nvPicPr>
        <p:blipFill>
          <a:blip r:embed="rId3" cstate="email"/>
          <a:stretch>
            <a:fillRect/>
          </a:stretch>
        </p:blipFill>
        <p:spPr>
          <a:xfrm>
            <a:off x="1475656" y="2420888"/>
            <a:ext cx="2475928" cy="3124200"/>
          </a:xfrm>
          <a:prstGeom prst="ellipse">
            <a:avLst/>
          </a:prstGeom>
          <a:ln w="190500" cap="rnd">
            <a:solidFill>
              <a:schemeClr val="bg2">
                <a:lumMod val="90000"/>
              </a:schemeClr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4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город 3.jpg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403648" y="2492896"/>
            <a:ext cx="2078415" cy="3124200"/>
          </a:xfrm>
          <a:prstGeom prst="rect">
            <a:avLst/>
          </a:prstGeom>
          <a:ln w="127000" cap="rnd">
            <a:solidFill>
              <a:schemeClr val="tx2">
                <a:lumMod val="20000"/>
                <a:lumOff val="80000"/>
              </a:schemeClr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48992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Адмиралтейство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огромно </a:t>
            </a:r>
            <a:r>
              <a:rPr lang="ru-RU" dirty="0" smtClean="0"/>
              <a:t>по размерам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4"/>
          </p:nvPr>
        </p:nvSpPr>
        <p:spPr>
          <a:xfrm>
            <a:off x="3995936" y="2924944"/>
            <a:ext cx="4320480" cy="2500330"/>
          </a:xfrm>
        </p:spPr>
        <p:txBody>
          <a:bodyPr/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</a:rPr>
              <a:t>Длина главного фасада-406 м</a:t>
            </a:r>
          </a:p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</a:rPr>
              <a:t>Длина каждого из боковых фасадов-163 м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город 5.jpg"/>
          <p:cNvPicPr>
            <a:picLocks noGrp="1" noChangeAspect="1"/>
          </p:cNvPicPr>
          <p:nvPr>
            <p:ph sz="quarter" idx="13"/>
          </p:nvPr>
        </p:nvPicPr>
        <p:blipFill>
          <a:blip r:embed="rId2" cstate="email"/>
          <a:stretch>
            <a:fillRect/>
          </a:stretch>
        </p:blipFill>
        <p:spPr>
          <a:xfrm>
            <a:off x="1043608" y="2178894"/>
            <a:ext cx="2592288" cy="35697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bg2">
                <a:lumMod val="90000"/>
              </a:schemeClr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 prst="angle"/>
            <a:contourClr>
              <a:srgbClr val="C0C0C0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1287016"/>
          </a:xfrm>
        </p:spPr>
        <p:txBody>
          <a:bodyPr>
            <a:normAutofit/>
          </a:bodyPr>
          <a:lstStyle/>
          <a:p>
            <a:r>
              <a:rPr lang="ru-RU" dirty="0" smtClean="0"/>
              <a:t>Адмиралтейство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украшено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4"/>
          </p:nvPr>
        </p:nvSpPr>
        <p:spPr>
          <a:xfrm>
            <a:off x="4648200" y="3071810"/>
            <a:ext cx="4038600" cy="3283114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</a:rPr>
              <a:t>колоннами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утюр">
  <a:themeElements>
    <a:clrScheme name="Кутюр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Смокинг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584</TotalTime>
  <Words>174</Words>
  <Application>Microsoft Office PowerPoint</Application>
  <PresentationFormat>Экран (4:3)</PresentationFormat>
  <Paragraphs>59</Paragraphs>
  <Slides>20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Кутюр</vt:lpstr>
      <vt:lpstr>АДМИРАЛТЕЙСТВО</vt:lpstr>
      <vt:lpstr>Адмиралтейство </vt:lpstr>
      <vt:lpstr>Почему так названо?</vt:lpstr>
      <vt:lpstr>Для чего построено?</vt:lpstr>
      <vt:lpstr>Что такое верфь?</vt:lpstr>
      <vt:lpstr>Архитекторы </vt:lpstr>
      <vt:lpstr>После пожара 1783 года здание перестраивалось  по проекту</vt:lpstr>
      <vt:lpstr>Адмиралтейство  огромно по размерам</vt:lpstr>
      <vt:lpstr>Адмиралтейство  украшено</vt:lpstr>
      <vt:lpstr>Скульптурами </vt:lpstr>
      <vt:lpstr>Золоченым шпилем с корабликом-флюгером</vt:lpstr>
      <vt:lpstr>Адмиралтейство  является композиционным центром города</vt:lpstr>
      <vt:lpstr>Около Адмиралтейства располагается Александровский сад-место отдыха горожан</vt:lpstr>
      <vt:lpstr>Подведем итоги:</vt:lpstr>
      <vt:lpstr>Назовите архитектора современного здания Адмиралтейства</vt:lpstr>
      <vt:lpstr>Подумай еще</vt:lpstr>
      <vt:lpstr>Правильно !</vt:lpstr>
      <vt:lpstr>Какие улицы отходят от Адмиралтейства?</vt:lpstr>
      <vt:lpstr>Молодцы !!!</vt:lpstr>
      <vt:lpstr>Использованные ресурсы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андрей</dc:creator>
  <cp:lastModifiedBy>1</cp:lastModifiedBy>
  <cp:revision>71</cp:revision>
  <dcterms:created xsi:type="dcterms:W3CDTF">2008-06-04T14:27:13Z</dcterms:created>
  <dcterms:modified xsi:type="dcterms:W3CDTF">2013-10-16T11:34:37Z</dcterms:modified>
</cp:coreProperties>
</file>