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83" autoAdjust="0"/>
  </p:normalViewPr>
  <p:slideViewPr>
    <p:cSldViewPr>
      <p:cViewPr varScale="1">
        <p:scale>
          <a:sx n="112" d="100"/>
          <a:sy n="112" d="100"/>
        </p:scale>
        <p:origin x="-94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2A077-2BC4-4DDE-A048-43DAA1E1D10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D4C8-A461-415F-8846-0B0AC6C29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496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2A077-2BC4-4DDE-A048-43DAA1E1D10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D4C8-A461-415F-8846-0B0AC6C29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409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2A077-2BC4-4DDE-A048-43DAA1E1D10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D4C8-A461-415F-8846-0B0AC6C29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07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2A077-2BC4-4DDE-A048-43DAA1E1D10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D4C8-A461-415F-8846-0B0AC6C29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029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2A077-2BC4-4DDE-A048-43DAA1E1D10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D4C8-A461-415F-8846-0B0AC6C29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086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2A077-2BC4-4DDE-A048-43DAA1E1D10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D4C8-A461-415F-8846-0B0AC6C29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006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2A077-2BC4-4DDE-A048-43DAA1E1D10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D4C8-A461-415F-8846-0B0AC6C29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949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2A077-2BC4-4DDE-A048-43DAA1E1D10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D4C8-A461-415F-8846-0B0AC6C29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966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2A077-2BC4-4DDE-A048-43DAA1E1D10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D4C8-A461-415F-8846-0B0AC6C29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982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2A077-2BC4-4DDE-A048-43DAA1E1D10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D4C8-A461-415F-8846-0B0AC6C29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70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2A077-2BC4-4DDE-A048-43DAA1E1D10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D4C8-A461-415F-8846-0B0AC6C29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331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2A077-2BC4-4DDE-A048-43DAA1E1D10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9D4C8-A461-415F-8846-0B0AC6C29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112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152127"/>
          </a:xfrm>
        </p:spPr>
        <p:txBody>
          <a:bodyPr>
            <a:normAutofit/>
          </a:bodyPr>
          <a:lstStyle/>
          <a:p>
            <a:r>
              <a:rPr lang="ru-RU" sz="4800" b="1" dirty="0"/>
              <a:t>Дидактическая игра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060848"/>
            <a:ext cx="8136904" cy="4464496"/>
          </a:xfrm>
        </p:spPr>
        <p:txBody>
          <a:bodyPr>
            <a:normAutofit/>
          </a:bodyPr>
          <a:lstStyle/>
          <a:p>
            <a:r>
              <a:rPr lang="ru-RU" sz="9600" dirty="0">
                <a:solidFill>
                  <a:schemeClr val="tx1"/>
                </a:solidFill>
              </a:rPr>
              <a:t>«Чья мама?»</a:t>
            </a:r>
          </a:p>
          <a:p>
            <a:endParaRPr lang="ru-RU" sz="4400" dirty="0">
              <a:solidFill>
                <a:schemeClr val="tx1"/>
              </a:solidFill>
            </a:endParaRPr>
          </a:p>
          <a:p>
            <a:pPr algn="r"/>
            <a:r>
              <a:rPr lang="ru-RU" sz="1600" dirty="0" smtClean="0">
                <a:solidFill>
                  <a:schemeClr val="tx1"/>
                </a:solidFill>
              </a:rPr>
              <a:t>Автор</a:t>
            </a:r>
            <a:r>
              <a:rPr lang="ru-RU" sz="1600" dirty="0">
                <a:solidFill>
                  <a:schemeClr val="tx1"/>
                </a:solidFill>
              </a:rPr>
              <a:t>: </a:t>
            </a:r>
            <a:r>
              <a:rPr lang="ru-RU" sz="1600" dirty="0" err="1">
                <a:solidFill>
                  <a:schemeClr val="tx1"/>
                </a:solidFill>
              </a:rPr>
              <a:t>Ерошова</a:t>
            </a:r>
            <a:r>
              <a:rPr lang="ru-RU" sz="1600" dirty="0">
                <a:solidFill>
                  <a:schemeClr val="tx1"/>
                </a:solidFill>
              </a:rPr>
              <a:t> Н.В.</a:t>
            </a:r>
          </a:p>
          <a:p>
            <a:pPr algn="r"/>
            <a:r>
              <a:rPr lang="ru-RU" sz="1600" dirty="0">
                <a:solidFill>
                  <a:schemeClr val="tx1"/>
                </a:solidFill>
              </a:rPr>
              <a:t>Воспитатель ГБДОУ №114</a:t>
            </a:r>
          </a:p>
          <a:p>
            <a:pPr algn="r"/>
            <a:r>
              <a:rPr lang="ru-RU" sz="1600" dirty="0">
                <a:solidFill>
                  <a:schemeClr val="tx1"/>
                </a:solidFill>
              </a:rPr>
              <a:t>Фрунзенского района </a:t>
            </a:r>
          </a:p>
          <a:p>
            <a:endParaRPr lang="ru-RU" sz="1200" dirty="0" smtClean="0">
              <a:solidFill>
                <a:schemeClr val="tx1"/>
              </a:solidFill>
            </a:endParaRPr>
          </a:p>
          <a:p>
            <a:endParaRPr lang="ru-RU" sz="1200" dirty="0">
              <a:solidFill>
                <a:schemeClr val="tx1"/>
              </a:solidFill>
            </a:endParaRPr>
          </a:p>
          <a:p>
            <a:endParaRPr lang="ru-RU" sz="1200" dirty="0" smtClean="0">
              <a:solidFill>
                <a:schemeClr val="tx1"/>
              </a:solidFill>
            </a:endParaRPr>
          </a:p>
          <a:p>
            <a:endParaRPr lang="ru-RU" sz="1200" dirty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Санкт-Петербург </a:t>
            </a:r>
            <a:r>
              <a:rPr lang="ru-RU" sz="1200" dirty="0">
                <a:solidFill>
                  <a:schemeClr val="tx1"/>
                </a:solidFill>
              </a:rPr>
              <a:t>2013г.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7473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692696"/>
            <a:ext cx="2890664" cy="2146250"/>
          </a:xfrm>
        </p:spPr>
        <p:txBody>
          <a:bodyPr/>
          <a:lstStyle/>
          <a:p>
            <a:r>
              <a:rPr lang="ru-RU" dirty="0" smtClean="0"/>
              <a:t>          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76672"/>
            <a:ext cx="2880320" cy="2304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Объект 1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5184576" cy="56886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Объект 16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212976"/>
            <a:ext cx="2808311" cy="2952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205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274638"/>
            <a:ext cx="303468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525" y="3140968"/>
            <a:ext cx="2962275" cy="2808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4664"/>
            <a:ext cx="5184576" cy="55446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04664"/>
            <a:ext cx="2952328" cy="2448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697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274638"/>
            <a:ext cx="339472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140968"/>
            <a:ext cx="3394720" cy="2952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260650"/>
            <a:ext cx="3816424" cy="58655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60649"/>
            <a:ext cx="3384376" cy="25202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711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274638"/>
            <a:ext cx="325070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32656"/>
            <a:ext cx="4330824" cy="58326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068960"/>
            <a:ext cx="3106688" cy="30963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38125"/>
            <a:ext cx="3096344" cy="26148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0930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1342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67</TotalTime>
  <Words>21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Дидактическая игра</vt:lpstr>
      <vt:lpstr>       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Миша</dc:creator>
  <cp:lastModifiedBy>Миша</cp:lastModifiedBy>
  <cp:revision>12</cp:revision>
  <dcterms:created xsi:type="dcterms:W3CDTF">2013-10-15T17:20:55Z</dcterms:created>
  <dcterms:modified xsi:type="dcterms:W3CDTF">2013-10-15T18:37:37Z</dcterms:modified>
</cp:coreProperties>
</file>