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3888" r:id="rId2"/>
  </p:sldMasterIdLst>
  <p:sldIdLst>
    <p:sldId id="264" r:id="rId3"/>
    <p:sldId id="266" r:id="rId4"/>
    <p:sldId id="261" r:id="rId5"/>
    <p:sldId id="260" r:id="rId6"/>
    <p:sldId id="270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374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840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102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0563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413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947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670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838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99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154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450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834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0A6FD495-C7B9-40FD-9386-0DF55D9A9947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AC201AB5-64F4-4481-9B54-8590F890223E}" type="slidenum">
              <a:rPr lang="ru-RU" smtClean="0"/>
              <a:t>‹#›</a:t>
            </a:fld>
            <a:endParaRPr lang="ru-RU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84242"/>
            <a:ext cx="1889687" cy="26278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образовательное учреждение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детский сад №50 комбинированного вида Колпинского района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Санкт-Петербурга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052548"/>
            <a:ext cx="9144000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5"/>
                </a:solidFill>
                <a:effectLst/>
              </a:rPr>
              <a:t>Игровые задания</a:t>
            </a:r>
            <a:endParaRPr lang="ru-RU" sz="5400" b="1" cap="none" spc="300" dirty="0">
              <a:ln w="1143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accent5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3128278"/>
            <a:ext cx="9144000" cy="8309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spc="300" dirty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</a:rPr>
              <a:t>н</a:t>
            </a:r>
            <a:r>
              <a:rPr lang="ru-RU" sz="2400" b="1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</a:rPr>
              <a:t>а </a:t>
            </a:r>
            <a:r>
              <a:rPr lang="ru-RU" sz="2400" b="1" cap="none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/>
              </a:rPr>
              <a:t>решение задач в одно действие (сложение)</a:t>
            </a:r>
            <a:endParaRPr lang="ru-RU" sz="2400" b="1" cap="none" spc="300" dirty="0">
              <a:ln w="1143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accent6"/>
              </a:solidFill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92079" y="5661248"/>
            <a:ext cx="37626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Белова Екатерина Александровна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86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289032" cy="7029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061" y="751618"/>
            <a:ext cx="389437" cy="22811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98567" y="1463135"/>
            <a:ext cx="8867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081" y="774195"/>
            <a:ext cx="450870" cy="229268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091" y="5039812"/>
            <a:ext cx="1773315" cy="174593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98566" y="3794987"/>
            <a:ext cx="8867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Левая фигурная скобка 1"/>
          <p:cNvSpPr/>
          <p:nvPr/>
        </p:nvSpPr>
        <p:spPr>
          <a:xfrm rot="16200000">
            <a:off x="1771155" y="2476777"/>
            <a:ext cx="440132" cy="1678974"/>
          </a:xfrm>
          <a:prstGeom prst="lef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071" y="751618"/>
            <a:ext cx="389437" cy="228117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904" y="774195"/>
            <a:ext cx="389437" cy="228117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751618"/>
            <a:ext cx="389437" cy="228117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187624" y="3877758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4 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211" y="780565"/>
            <a:ext cx="450870" cy="229268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038749" y="3877758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Левая фигурная скобка 23"/>
          <p:cNvSpPr/>
          <p:nvPr/>
        </p:nvSpPr>
        <p:spPr>
          <a:xfrm rot="16200000">
            <a:off x="5177015" y="2476777"/>
            <a:ext cx="440132" cy="1678974"/>
          </a:xfrm>
          <a:prstGeom prst="lef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6236568" y="3882549"/>
            <a:ext cx="8867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7236296" y="4103993"/>
            <a:ext cx="898760" cy="1126772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7329988" y="4103993"/>
            <a:ext cx="898760" cy="1126772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022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289032" cy="7029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00609" y="1197176"/>
            <a:ext cx="8867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86641" y="4013693"/>
            <a:ext cx="11945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685" y="5056836"/>
            <a:ext cx="1773315" cy="174593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778" y="710687"/>
            <a:ext cx="432048" cy="23273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603" y="702058"/>
            <a:ext cx="398432" cy="233598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591729" y="4085701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00608" y="4094975"/>
            <a:ext cx="8867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058" y="710687"/>
            <a:ext cx="398432" cy="233598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739" y="702058"/>
            <a:ext cx="398432" cy="233598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037164" y="4086429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Левая фигурная скобка 22"/>
          <p:cNvSpPr/>
          <p:nvPr/>
        </p:nvSpPr>
        <p:spPr>
          <a:xfrm rot="16200000">
            <a:off x="1709107" y="2756078"/>
            <a:ext cx="440133" cy="1142871"/>
          </a:xfrm>
          <a:prstGeom prst="lef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Левая фигурная скобка 23"/>
          <p:cNvSpPr/>
          <p:nvPr/>
        </p:nvSpPr>
        <p:spPr>
          <a:xfrm rot="16200000">
            <a:off x="4181007" y="2485406"/>
            <a:ext cx="440132" cy="1678974"/>
          </a:xfrm>
          <a:prstGeom prst="lef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6481199" y="4307145"/>
            <a:ext cx="898760" cy="1126772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9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6499940" y="4307145"/>
            <a:ext cx="898760" cy="1126772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40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48582" cy="7029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27784" y="1268760"/>
            <a:ext cx="8867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75820" y="3985059"/>
            <a:ext cx="11945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104" y="831999"/>
            <a:ext cx="351055" cy="211856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263" y="815847"/>
            <a:ext cx="419804" cy="213471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685" y="5076806"/>
            <a:ext cx="1773315" cy="174593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269406" y="3985059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471" y="831999"/>
            <a:ext cx="351055" cy="211856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488" y="831999"/>
            <a:ext cx="351055" cy="211856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067" y="815847"/>
            <a:ext cx="419804" cy="213471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871" y="815847"/>
            <a:ext cx="419804" cy="2134712"/>
          </a:xfrm>
          <a:prstGeom prst="rect">
            <a:avLst/>
          </a:prstGeom>
        </p:spPr>
      </p:pic>
      <p:sp>
        <p:nvSpPr>
          <p:cNvPr id="26" name="Левая фигурная скобка 25"/>
          <p:cNvSpPr/>
          <p:nvPr/>
        </p:nvSpPr>
        <p:spPr>
          <a:xfrm rot="16200000">
            <a:off x="1438932" y="2291113"/>
            <a:ext cx="440132" cy="1678974"/>
          </a:xfrm>
          <a:prstGeom prst="lef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Левая фигурная скобка 26"/>
          <p:cNvSpPr/>
          <p:nvPr/>
        </p:nvSpPr>
        <p:spPr>
          <a:xfrm rot="16200000">
            <a:off x="4292903" y="2331138"/>
            <a:ext cx="440132" cy="1678974"/>
          </a:xfrm>
          <a:prstGeom prst="lef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2627783" y="3985059"/>
            <a:ext cx="8867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30464" y="3985059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6786916" y="4206503"/>
            <a:ext cx="898760" cy="1126772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6842441" y="4293096"/>
            <a:ext cx="898760" cy="1126772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48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48582" cy="7029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24965" y="1312144"/>
            <a:ext cx="8867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6016" y="3842305"/>
            <a:ext cx="11945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685" y="5076806"/>
            <a:ext cx="1773315" cy="174593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437" y="764704"/>
            <a:ext cx="385662" cy="226111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934" y="708039"/>
            <a:ext cx="400453" cy="234570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258888" y="3842305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764704"/>
            <a:ext cx="385662" cy="226111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708039"/>
            <a:ext cx="400453" cy="2345702"/>
          </a:xfrm>
          <a:prstGeom prst="rect">
            <a:avLst/>
          </a:prstGeom>
        </p:spPr>
      </p:pic>
      <p:sp>
        <p:nvSpPr>
          <p:cNvPr id="17" name="Левая фигурная скобка 16"/>
          <p:cNvSpPr/>
          <p:nvPr/>
        </p:nvSpPr>
        <p:spPr>
          <a:xfrm rot="16200000">
            <a:off x="1438932" y="2291113"/>
            <a:ext cx="440132" cy="1678974"/>
          </a:xfrm>
          <a:prstGeom prst="lef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Левая фигурная скобка 17"/>
          <p:cNvSpPr/>
          <p:nvPr/>
        </p:nvSpPr>
        <p:spPr>
          <a:xfrm rot="16200000">
            <a:off x="3775870" y="2291113"/>
            <a:ext cx="440132" cy="1678974"/>
          </a:xfrm>
          <a:prstGeom prst="lef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524853" y="3842305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24964" y="3842305"/>
            <a:ext cx="8867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6012160" y="4063749"/>
            <a:ext cx="898760" cy="1126772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9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6078680" y="4063749"/>
            <a:ext cx="898760" cy="1126772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" y="0"/>
            <a:ext cx="9248582" cy="7029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4" y="1268760"/>
            <a:ext cx="8867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64722" y="4077072"/>
            <a:ext cx="11945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685" y="5076806"/>
            <a:ext cx="1773315" cy="174593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727854" y="4077072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602" y="717270"/>
            <a:ext cx="474422" cy="2335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717271"/>
            <a:ext cx="432048" cy="2327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717271"/>
            <a:ext cx="432048" cy="232735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330" y="717271"/>
            <a:ext cx="432048" cy="232735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378" y="725866"/>
            <a:ext cx="432048" cy="232735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044" y="717271"/>
            <a:ext cx="432048" cy="232735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721568"/>
            <a:ext cx="474422" cy="233595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446" y="725866"/>
            <a:ext cx="474422" cy="2335953"/>
          </a:xfrm>
          <a:prstGeom prst="rect">
            <a:avLst/>
          </a:prstGeom>
        </p:spPr>
      </p:pic>
      <p:sp>
        <p:nvSpPr>
          <p:cNvPr id="27" name="Левая фигурная скобка 26"/>
          <p:cNvSpPr/>
          <p:nvPr/>
        </p:nvSpPr>
        <p:spPr>
          <a:xfrm rot="16200000">
            <a:off x="4805169" y="2404534"/>
            <a:ext cx="440132" cy="1678974"/>
          </a:xfrm>
          <a:prstGeom prst="lef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Левая фигурная скобка 27"/>
          <p:cNvSpPr/>
          <p:nvPr/>
        </p:nvSpPr>
        <p:spPr>
          <a:xfrm rot="16200000">
            <a:off x="1960700" y="2127536"/>
            <a:ext cx="470071" cy="2304256"/>
          </a:xfrm>
          <a:prstGeom prst="lef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3347864" y="4077072"/>
            <a:ext cx="8867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99438" y="4077072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7203403" y="4298516"/>
            <a:ext cx="898760" cy="1126772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9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7186699" y="4297982"/>
            <a:ext cx="898760" cy="1126772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80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119</TotalTime>
  <Words>65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Autumn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BELOV</dc:creator>
  <cp:lastModifiedBy>BELOV</cp:lastModifiedBy>
  <cp:revision>18</cp:revision>
  <dcterms:created xsi:type="dcterms:W3CDTF">2013-03-23T09:52:19Z</dcterms:created>
  <dcterms:modified xsi:type="dcterms:W3CDTF">2013-10-16T12:13:23Z</dcterms:modified>
</cp:coreProperties>
</file>