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8" r:id="rId3"/>
    <p:sldId id="266" r:id="rId4"/>
    <p:sldId id="267" r:id="rId5"/>
    <p:sldId id="268" r:id="rId6"/>
    <p:sldId id="269" r:id="rId7"/>
    <p:sldId id="270" r:id="rId8"/>
    <p:sldId id="271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A9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8C579-22B7-4CDE-9777-3E9E83969B21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33D73-6CDC-44EF-8506-9262895CB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0A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B5F561-5317-452D-874C-C51AF77936F3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31ECAF-64F6-4C1E-BA97-1BC8FE731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28596" y="357166"/>
            <a:ext cx="8072494" cy="407196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Информационно-коммуникационные технологии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4634" y="412729"/>
            <a:ext cx="8301038" cy="61436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effectLst/>
                <a:latin typeface="+mn-lt"/>
              </a:rPr>
              <a:t>Информационная технология  – комплекс методов, способов и средств, обеспечивающих хранение, обработку, передачу и отображение информации и ориентированных на повышение эффективности и производительности труда.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  <a:t>Коммуникационные технологии определяют методы, способы и средства взаимодействия человека с внешней средой.</a:t>
            </a:r>
            <a:r>
              <a:rPr lang="ru-RU" sz="2800" dirty="0" smtClean="0">
                <a:effectLst/>
                <a:latin typeface="+mn-lt"/>
              </a:rPr>
              <a:t/>
            </a:r>
            <a:br>
              <a:rPr lang="ru-RU" sz="2800" dirty="0" smtClean="0">
                <a:effectLst/>
                <a:latin typeface="+mn-lt"/>
              </a:rPr>
            </a:br>
            <a:endParaRPr lang="ru-RU" sz="2800" dirty="0"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428604"/>
            <a:ext cx="8301038" cy="61436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Основной задачей информационно-коммуникативных технологий является адаптация человека к жизни в информационном обществе.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427016"/>
            <a:ext cx="8301038" cy="614366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3600" u="sng" dirty="0" smtClean="0">
                <a:solidFill>
                  <a:schemeClr val="tx1"/>
                </a:solidFill>
              </a:rPr>
              <a:t>Использование ИКТ на занятиях помогает детям :</a:t>
            </a:r>
            <a:br>
              <a:rPr lang="ru-RU" sz="3600" u="sng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- ориентироваться в информационных потоках окружающего мира,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- овладеть практическими способами работы с информацией,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- развивать умения, позволяющие обмениваться информацией с помощью современных технических средств.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714332"/>
            <a:ext cx="8301038" cy="6143668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        </a:t>
            </a:r>
            <a:r>
              <a:rPr lang="ru-RU" sz="2700" u="sng" dirty="0" smtClean="0">
                <a:solidFill>
                  <a:schemeClr val="tx1"/>
                </a:solidFill>
              </a:rPr>
              <a:t>Применение ИКТ на занятиях усиливает :</a:t>
            </a:r>
            <a:br>
              <a:rPr lang="ru-RU" sz="2700" u="sng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- положительную мотивацию обучения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- активизирует познавательную деятельность обучающихся.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Использование ИКТ на занятии позволили в полной мере реализовать основные принципы активизации познавательной деятельности: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- Принцип равенства позиций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- Принцип доверительности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- Принцип обратной связи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- Принцип занятия исследовательской позиции.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Реализация этих принципов просматривается на всех занятиях, где применяется ИКТ.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1000108"/>
            <a:ext cx="8301038" cy="6143668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 </a:t>
            </a:r>
            <a:r>
              <a:rPr lang="ru-RU" sz="3100" u="sng" dirty="0" smtClean="0">
                <a:solidFill>
                  <a:schemeClr val="tx1"/>
                </a:solidFill>
              </a:rPr>
              <a:t>Использование ИКТ позволяет проводить занятия:</a:t>
            </a:r>
            <a:br>
              <a:rPr lang="ru-RU" sz="3100" u="sng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- на высоком эстетическом и эмоциональном уровне (анимация, музыка) обеспечивает наглядность;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- привлекает большое количество дидактического материала;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- повышает объём выполняемой работы на занятии в 1,5 – 2 раза;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- обеспечивает высокую степень дифференциации обучения ( индивидуально подойти к ребенку, применяя </a:t>
            </a:r>
            <a:r>
              <a:rPr lang="ru-RU" sz="3100" dirty="0" err="1" smtClean="0">
                <a:solidFill>
                  <a:schemeClr val="tx1"/>
                </a:solidFill>
              </a:rPr>
              <a:t>разноуровневые</a:t>
            </a:r>
            <a:r>
              <a:rPr lang="ru-RU" sz="3100" dirty="0" smtClean="0">
                <a:solidFill>
                  <a:schemeClr val="tx1"/>
                </a:solidFill>
              </a:rPr>
              <a:t> задания).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1000108"/>
            <a:ext cx="8301038" cy="6143668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                  </a:t>
            </a:r>
            <a:r>
              <a:rPr lang="ru-RU" sz="3100" u="sng" dirty="0" smtClean="0">
                <a:solidFill>
                  <a:schemeClr val="tx1"/>
                </a:solidFill>
              </a:rPr>
              <a:t>Применение ИКТ: </a:t>
            </a:r>
            <a:br>
              <a:rPr lang="ru-RU" sz="3100" u="sng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- расширяет возможность самостоятельной деятельности;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- формирует навык исследовательской деятельности;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- обеспечивает доступ к различным справочным системам, электронным библиотекам, другим информационным ресурсам;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а в общем, СОСОБСТВУЕТ ПОВЫШЕНИЮ КАЧЕСТВА ОБРАЗОВАНИЯ.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1000108"/>
            <a:ext cx="8301038" cy="614366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3100" dirty="0" smtClean="0">
                <a:solidFill>
                  <a:srgbClr val="FF0000"/>
                </a:solidFill>
                <a:effectLst/>
              </a:rPr>
              <a:t>Особенностью учебного процесса с применением информационных технологий является то, что центром деятельности становится ребенок, который исходя из своих индивидуальных способностей и интересов, выстраивает процесс познания. Педагог часто выступает в роли помощника, консультанта, поощряющего оригинальные находки, стимулирующего активность, инициативу, самостоятельность.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35743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Спасибо за внимание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20C8F7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0</Words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в ежедневной работе воспитателя</dc:title>
  <dc:creator>Александра</dc:creator>
  <cp:lastModifiedBy>Сергей</cp:lastModifiedBy>
  <cp:revision>17</cp:revision>
  <dcterms:created xsi:type="dcterms:W3CDTF">2012-10-30T11:43:19Z</dcterms:created>
  <dcterms:modified xsi:type="dcterms:W3CDTF">2013-10-16T04:01:25Z</dcterms:modified>
</cp:coreProperties>
</file>