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6" r:id="rId2"/>
    <p:sldId id="299" r:id="rId3"/>
    <p:sldId id="256" r:id="rId4"/>
    <p:sldId id="273" r:id="rId5"/>
    <p:sldId id="274" r:id="rId6"/>
    <p:sldId id="276" r:id="rId7"/>
    <p:sldId id="291" r:id="rId8"/>
    <p:sldId id="292" r:id="rId9"/>
    <p:sldId id="281" r:id="rId10"/>
    <p:sldId id="282" r:id="rId11"/>
    <p:sldId id="264" r:id="rId12"/>
    <p:sldId id="285" r:id="rId13"/>
    <p:sldId id="30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1E17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64" autoAdjust="0"/>
  </p:normalViewPr>
  <p:slideViewPr>
    <p:cSldViewPr>
      <p:cViewPr>
        <p:scale>
          <a:sx n="89" d="100"/>
          <a:sy n="89" d="100"/>
        </p:scale>
        <p:origin x="-1740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BC1C7-6B3D-4D45-9742-E070219A6FB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75550-49A2-46B5-B7AB-F65B0D416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Юон К. Купола и ласточки.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632BB5-CF2F-48F1-8848-6CB73AC5C66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5663A8-CE9D-40B0-86D1-A6D6E8420BC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711EA7-79FA-459C-BBF9-08CA82612D59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B86C1-C6EB-4CA3-93E6-402519D48DD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2.pn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gif"/><Relationship Id="rId13" Type="http://schemas.openxmlformats.org/officeDocument/2006/relationships/image" Target="../media/image58.gif"/><Relationship Id="rId3" Type="http://schemas.openxmlformats.org/officeDocument/2006/relationships/image" Target="../media/image48.gif"/><Relationship Id="rId7" Type="http://schemas.openxmlformats.org/officeDocument/2006/relationships/image" Target="../media/image52.gif"/><Relationship Id="rId12" Type="http://schemas.openxmlformats.org/officeDocument/2006/relationships/image" Target="../media/image57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1.gif"/><Relationship Id="rId11" Type="http://schemas.openxmlformats.org/officeDocument/2006/relationships/image" Target="../media/image56.gif"/><Relationship Id="rId5" Type="http://schemas.openxmlformats.org/officeDocument/2006/relationships/image" Target="../media/image50.jpeg"/><Relationship Id="rId10" Type="http://schemas.openxmlformats.org/officeDocument/2006/relationships/image" Target="../media/image55.gif"/><Relationship Id="rId4" Type="http://schemas.openxmlformats.org/officeDocument/2006/relationships/image" Target="../media/image49.jpeg"/><Relationship Id="rId9" Type="http://schemas.openxmlformats.org/officeDocument/2006/relationships/image" Target="../media/image54.gif"/><Relationship Id="rId1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91;&#1088;&#1086;&#1082;%20&#1093;&#1088;&#1072;&#1084;\kolokolnii_zvon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jpe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jpeg"/><Relationship Id="rId10" Type="http://schemas.openxmlformats.org/officeDocument/2006/relationships/image" Target="../media/image20.png"/><Relationship Id="rId19" Type="http://schemas.openxmlformats.org/officeDocument/2006/relationships/image" Target="../media/image29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eco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3" name="Picture 18" descr="Deco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7239000" y="4953000"/>
            <a:ext cx="1905000" cy="1905000"/>
          </a:xfrm>
          <a:prstGeom prst="rect">
            <a:avLst/>
          </a:prstGeom>
          <a:noFill/>
        </p:spPr>
      </p:pic>
      <p:pic>
        <p:nvPicPr>
          <p:cNvPr id="4" name="Picture 12" descr="Deco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7000892" y="0"/>
            <a:ext cx="1928826" cy="1714500"/>
          </a:xfrm>
          <a:prstGeom prst="rect">
            <a:avLst/>
          </a:prstGeom>
          <a:noFill/>
        </p:spPr>
      </p:pic>
      <p:pic>
        <p:nvPicPr>
          <p:cNvPr id="5" name="Picture 18" descr="Deco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 flipH="1">
            <a:off x="0" y="4953000"/>
            <a:ext cx="1952620" cy="1905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1000108"/>
            <a:ext cx="6357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Презентация </a:t>
            </a:r>
            <a:endParaRPr lang="ru-RU" sz="4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071678"/>
            <a:ext cx="70009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Модуль «Основы православной культуры»</a:t>
            </a:r>
          </a:p>
          <a:p>
            <a:pPr algn="ctr">
              <a:spcAft>
                <a:spcPts val="120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Тема урока «Храм»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9256" y="4214818"/>
            <a:ext cx="29289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учитель </a:t>
            </a:r>
            <a:r>
              <a:rPr lang="ru-RU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нач.классов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МБОУ «Средняя общеобразовательная школа №4 г. Льгова»</a:t>
            </a:r>
          </a:p>
          <a:p>
            <a:r>
              <a:rPr lang="ru-RU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Стрельникова</a:t>
            </a:r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Г. Н.</a:t>
            </a: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562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90793" y="1772816"/>
            <a:ext cx="5053893" cy="379042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412776"/>
            <a:ext cx="3528392" cy="2881520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907704" y="62068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Канун - панихидный столик</a:t>
            </a: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Pasha2011_v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572000" y="3140968"/>
            <a:ext cx="3600400" cy="2764593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1556792"/>
            <a:ext cx="6300192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411760" y="620688"/>
            <a:ext cx="44279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ПОМИНАНИЕ</a:t>
            </a:r>
          </a:p>
        </p:txBody>
      </p:sp>
      <p:pic>
        <p:nvPicPr>
          <p:cNvPr id="12" name="Рисунок 2"/>
          <p:cNvPicPr>
            <a:picLocks noChangeAspect="1"/>
          </p:cNvPicPr>
          <p:nvPr/>
        </p:nvPicPr>
        <p:blipFill>
          <a:blip r:embed="rId6" cstate="screen">
            <a:lum bright="-16000" contrast="17000"/>
          </a:blip>
          <a:srcRect/>
          <a:stretch>
            <a:fillRect/>
          </a:stretch>
        </p:blipFill>
        <p:spPr bwMode="auto">
          <a:xfrm>
            <a:off x="539552" y="1268760"/>
            <a:ext cx="4032449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907704" y="692696"/>
            <a:ext cx="5256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ПОМИНАЛЬНЫЕ  ЗАПИСКИ</a:t>
            </a:r>
          </a:p>
        </p:txBody>
      </p:sp>
      <p:pic>
        <p:nvPicPr>
          <p:cNvPr id="14" name="Рисунок 2"/>
          <p:cNvPicPr>
            <a:picLocks noChangeAspect="1"/>
          </p:cNvPicPr>
          <p:nvPr/>
        </p:nvPicPr>
        <p:blipFill>
          <a:blip r:embed="rId7" cstate="screen">
            <a:lum bright="-13000" contrast="16000"/>
          </a:blip>
          <a:srcRect/>
          <a:stretch>
            <a:fillRect/>
          </a:stretch>
        </p:blipFill>
        <p:spPr bwMode="auto">
          <a:xfrm>
            <a:off x="4644008" y="3573016"/>
            <a:ext cx="3600400" cy="2700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2"/>
          <p:cNvPicPr>
            <a:picLocks noChangeAspect="1"/>
          </p:cNvPicPr>
          <p:nvPr/>
        </p:nvPicPr>
        <p:blipFill>
          <a:blip r:embed="rId8" cstate="screen">
            <a:lum bright="-14000" contrast="4000"/>
          </a:blip>
          <a:srcRect/>
          <a:stretch>
            <a:fillRect/>
          </a:stretch>
        </p:blipFill>
        <p:spPr bwMode="auto">
          <a:xfrm>
            <a:off x="1619672" y="1628800"/>
            <a:ext cx="6167670" cy="46257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2" descr="Decor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17" name="Picture 2" descr="Decor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1" grpId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икона Иисуса Христа"/>
          <p:cNvPicPr>
            <a:picLocks noChangeAspect="1" noChangeArrowheads="1"/>
          </p:cNvPicPr>
          <p:nvPr/>
        </p:nvPicPr>
        <p:blipFill>
          <a:blip r:embed="rId2" cstate="screen">
            <a:lum bright="-9000" contrast="37000"/>
          </a:blip>
          <a:srcRect/>
          <a:stretch>
            <a:fillRect/>
          </a:stretch>
        </p:blipFill>
        <p:spPr>
          <a:xfrm>
            <a:off x="428596" y="1571612"/>
            <a:ext cx="2415212" cy="3234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5" descr="http://im2-tub-ru.yandex.net/i?id=254644490-66-72"/>
          <p:cNvPicPr>
            <a:picLocks noChangeAspect="1" noChangeArrowheads="1"/>
          </p:cNvPicPr>
          <p:nvPr/>
        </p:nvPicPr>
        <p:blipFill>
          <a:blip r:embed="rId3" cstate="screen">
            <a:lum bright="-20000" contrast="2000"/>
          </a:blip>
          <a:stretch>
            <a:fillRect/>
          </a:stretch>
        </p:blipFill>
        <p:spPr bwMode="auto">
          <a:xfrm>
            <a:off x="5091662" y="3861048"/>
            <a:ext cx="1840995" cy="2478964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SC05636.JPG"/>
          <p:cNvPicPr>
            <a:picLocks noChangeAspect="1"/>
          </p:cNvPicPr>
          <p:nvPr/>
        </p:nvPicPr>
        <p:blipFill>
          <a:blip r:embed="rId4" cstate="screen">
            <a:lum bright="-14000" contrast="8000"/>
          </a:blip>
          <a:stretch>
            <a:fillRect/>
          </a:stretch>
        </p:blipFill>
        <p:spPr>
          <a:xfrm>
            <a:off x="3000364" y="3892557"/>
            <a:ext cx="1890542" cy="245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987824" y="1412776"/>
            <a:ext cx="39290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Икона – это картина, на которой изображено то или иное лицо или событие из Библии или церковной  истории.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620688"/>
            <a:ext cx="1405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Икона</a:t>
            </a:r>
            <a:endParaRPr lang="ru-RU" sz="3200" dirty="0"/>
          </a:p>
        </p:txBody>
      </p:sp>
      <p:pic>
        <p:nvPicPr>
          <p:cNvPr id="8" name="Picture 12" descr="Deco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214290"/>
            <a:ext cx="1905000" cy="1905000"/>
          </a:xfrm>
          <a:prstGeom prst="rect">
            <a:avLst/>
          </a:prstGeom>
          <a:noFill/>
        </p:spPr>
      </p:pic>
      <p:pic>
        <p:nvPicPr>
          <p:cNvPr id="9" name="Picture 2" descr="Deco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>
            <a:off x="6858016" y="4714884"/>
            <a:ext cx="1905000" cy="1905000"/>
          </a:xfrm>
          <a:prstGeom prst="rect">
            <a:avLst/>
          </a:prstGeom>
          <a:noFill/>
        </p:spPr>
      </p:pic>
      <p:pic>
        <p:nvPicPr>
          <p:cNvPr id="3" name="Picture 10" descr="Икона Божьей матери"/>
          <p:cNvPicPr>
            <a:picLocks noChangeAspect="1" noChangeArrowheads="1"/>
          </p:cNvPicPr>
          <p:nvPr/>
        </p:nvPicPr>
        <p:blipFill>
          <a:blip r:embed="rId6" cstate="screen">
            <a:lum bright="-4000" contrast="32000"/>
          </a:blip>
          <a:srcRect/>
          <a:stretch>
            <a:fillRect/>
          </a:stretch>
        </p:blipFill>
        <p:spPr>
          <a:xfrm>
            <a:off x="6948264" y="1556792"/>
            <a:ext cx="1838008" cy="2335879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black43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</p:spPr>
      </p:pic>
      <p:pic>
        <p:nvPicPr>
          <p:cNvPr id="9222" name="Picture 6" descr="black43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</p:spPr>
      </p:pic>
      <p:pic>
        <p:nvPicPr>
          <p:cNvPr id="9223" name="Picture 7" descr="black43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300413"/>
            <a:ext cx="4572000" cy="3557587"/>
          </a:xfrm>
          <a:prstGeom prst="rect">
            <a:avLst/>
          </a:prstGeom>
          <a:noFill/>
        </p:spPr>
      </p:pic>
      <p:pic>
        <p:nvPicPr>
          <p:cNvPr id="9224" name="Picture 8" descr="black43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 descr="05_moon_meteorit_alh-81005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20838" y="0"/>
            <a:ext cx="1404938" cy="1038225"/>
          </a:xfrm>
          <a:prstGeom prst="rect">
            <a:avLst/>
          </a:prstGeom>
          <a:noFill/>
        </p:spPr>
      </p:pic>
      <p:pic>
        <p:nvPicPr>
          <p:cNvPr id="9229" name="Picture 13" descr="05_moon_meteorit_alh-81005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975" y="0"/>
            <a:ext cx="1404938" cy="908050"/>
          </a:xfrm>
          <a:prstGeom prst="rect">
            <a:avLst/>
          </a:prstGeom>
          <a:noFill/>
        </p:spPr>
      </p:pic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9237" name="Picture 21" descr="earth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775" y="4076700"/>
            <a:ext cx="1511300" cy="1511300"/>
          </a:xfrm>
          <a:prstGeom prst="rect">
            <a:avLst/>
          </a:prstGeom>
          <a:noFill/>
        </p:spPr>
      </p:pic>
      <p:pic>
        <p:nvPicPr>
          <p:cNvPr id="9238" name="Picture 22" descr="42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</p:spPr>
      </p:pic>
      <p:pic>
        <p:nvPicPr>
          <p:cNvPr id="9239" name="Picture 23" descr="mars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</p:spPr>
      </p:pic>
      <p:pic>
        <p:nvPicPr>
          <p:cNvPr id="9240" name="Picture 24" descr="112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</p:spPr>
      </p:pic>
      <p:pic>
        <p:nvPicPr>
          <p:cNvPr id="9241" name="Picture 25" descr="upiter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</p:spPr>
      </p:pic>
      <p:pic>
        <p:nvPicPr>
          <p:cNvPr id="9242" name="Picture 26" descr="r4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16200000">
            <a:off x="-33337" y="5857875"/>
            <a:ext cx="1428750" cy="571500"/>
          </a:xfrm>
          <a:prstGeom prst="rect">
            <a:avLst/>
          </a:prstGeom>
          <a:noFill/>
        </p:spPr>
      </p:pic>
      <p:pic>
        <p:nvPicPr>
          <p:cNvPr id="9245" name="Picture 29" descr="r4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</p:spPr>
      </p:pic>
      <p:pic>
        <p:nvPicPr>
          <p:cNvPr id="9246" name="Picture 30" descr="r4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5400000">
            <a:off x="7888288" y="617538"/>
            <a:ext cx="1428750" cy="571500"/>
          </a:xfrm>
          <a:prstGeom prst="rect">
            <a:avLst/>
          </a:prstGeom>
          <a:noFill/>
        </p:spPr>
      </p:pic>
      <p:pic>
        <p:nvPicPr>
          <p:cNvPr id="9248" name="Picture 32" descr="r7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rot="-23696382">
            <a:off x="4211638" y="1700213"/>
            <a:ext cx="1657350" cy="1104900"/>
          </a:xfrm>
          <a:prstGeom prst="rect">
            <a:avLst/>
          </a:prstGeom>
          <a:noFill/>
        </p:spPr>
      </p:pic>
      <p:pic>
        <p:nvPicPr>
          <p:cNvPr id="9249" name="Picture 33" descr="56r2"/>
          <p:cNvPicPr>
            <a:picLocks noChangeAspect="1" noChangeArrowheads="1" noCrop="1"/>
          </p:cNvPicPr>
          <p:nvPr/>
        </p:nvPicPr>
        <p:blipFill>
          <a:blip r:embed="rId13" cstate="screen"/>
          <a:stretch>
            <a:fillRect/>
          </a:stretch>
        </p:blipFill>
        <p:spPr bwMode="auto">
          <a:xfrm rot="16200000">
            <a:off x="-1044624" y="-632049"/>
            <a:ext cx="459839" cy="1127349"/>
          </a:xfrm>
          <a:prstGeom prst="rect">
            <a:avLst/>
          </a:prstGeom>
          <a:noFill/>
        </p:spPr>
      </p:pic>
      <p:pic>
        <p:nvPicPr>
          <p:cNvPr id="9250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5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924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92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50"/>
                </p:tgtEl>
              </p:cMediaNode>
            </p:audio>
          </p:childTnLst>
        </p:cTn>
      </p:par>
    </p:tnLst>
    <p:bldLst>
      <p:bldP spid="9226" grpId="0" animBg="1"/>
      <p:bldP spid="9226" grpId="1" animBg="1"/>
      <p:bldP spid="9226" grpId="2" animBg="1"/>
      <p:bldP spid="9225" grpId="0" animBg="1"/>
      <p:bldP spid="9225" grpId="1" animBg="1"/>
      <p:bldP spid="9225" grpId="2" animBg="1"/>
      <p:bldP spid="9227" grpId="0" animBg="1"/>
      <p:bldP spid="9227" grpId="1" animBg="1"/>
      <p:bldP spid="9227" grpId="2" animBg="1"/>
      <p:bldP spid="9231" grpId="0" animBg="1"/>
      <p:bldP spid="9231" grpId="1" animBg="1"/>
      <p:bldP spid="9233" grpId="0" animBg="1"/>
      <p:bldP spid="9233" grpId="1" animBg="1"/>
      <p:bldP spid="9234" grpId="0" animBg="1"/>
      <p:bldP spid="9234" grpId="1" animBg="1"/>
      <p:bldP spid="9235" grpId="0" animBg="1"/>
      <p:bldP spid="9235" grpId="1" animBg="1"/>
      <p:bldP spid="9236" grpId="0" animBg="1"/>
      <p:bldP spid="923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/>
          <p:cNvPicPr>
            <a:picLocks noChangeAspect="1"/>
          </p:cNvPicPr>
          <p:nvPr/>
        </p:nvPicPr>
        <p:blipFill>
          <a:blip r:embed="rId2" cstate="screen">
            <a:lum bright="-16000" contrast="29000"/>
          </a:blip>
          <a:srcRect/>
          <a:stretch>
            <a:fillRect/>
          </a:stretch>
        </p:blipFill>
        <p:spPr bwMode="auto">
          <a:xfrm>
            <a:off x="179512" y="836712"/>
            <a:ext cx="4475989" cy="3356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2"/>
          <p:cNvPicPr>
            <a:picLocks noChangeAspect="1"/>
          </p:cNvPicPr>
          <p:nvPr/>
        </p:nvPicPr>
        <p:blipFill>
          <a:blip r:embed="rId3" cstate="screen">
            <a:lum bright="-16000" contrast="16000"/>
          </a:blip>
          <a:srcRect/>
          <a:stretch>
            <a:fillRect/>
          </a:stretch>
        </p:blipFill>
        <p:spPr bwMode="auto">
          <a:xfrm>
            <a:off x="4716016" y="3501008"/>
            <a:ext cx="4067944" cy="305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23928" y="260648"/>
            <a:ext cx="49685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КРЕСТНОЕ ЗНАМЕНИЕ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429000"/>
            <a:ext cx="2016125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2"/>
          <p:cNvPicPr>
            <a:picLocks noChangeAspect="1"/>
          </p:cNvPicPr>
          <p:nvPr/>
        </p:nvPicPr>
        <p:blipFill>
          <a:blip r:embed="rId5" cstate="screen">
            <a:lum bright="-14000" contrast="16000"/>
          </a:blip>
          <a:stretch>
            <a:fillRect/>
          </a:stretch>
        </p:blipFill>
        <p:spPr bwMode="auto">
          <a:xfrm>
            <a:off x="2339752" y="2204864"/>
            <a:ext cx="3744416" cy="2995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1847564mst.jpg"/>
          <p:cNvPicPr>
            <a:picLocks noChangeAspect="1"/>
          </p:cNvPicPr>
          <p:nvPr/>
        </p:nvPicPr>
        <p:blipFill>
          <a:blip r:embed="rId6" cstate="screen">
            <a:lum bright="-10000" contrast="16000"/>
          </a:blip>
          <a:stretch>
            <a:fillRect/>
          </a:stretch>
        </p:blipFill>
        <p:spPr>
          <a:xfrm>
            <a:off x="6084168" y="1484784"/>
            <a:ext cx="2360612" cy="1579058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2"/>
          <p:cNvPicPr>
            <a:picLocks noChangeAspect="1"/>
          </p:cNvPicPr>
          <p:nvPr/>
        </p:nvPicPr>
        <p:blipFill>
          <a:blip r:embed="rId7" cstate="screen">
            <a:lum bright="-16000" contrast="16000"/>
          </a:blip>
          <a:srcRect/>
          <a:stretch>
            <a:fillRect/>
          </a:stretch>
        </p:blipFill>
        <p:spPr bwMode="auto">
          <a:xfrm>
            <a:off x="5940152" y="3861048"/>
            <a:ext cx="2592287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благославление.jpg"/>
          <p:cNvPicPr>
            <a:picLocks noChangeAspect="1"/>
          </p:cNvPicPr>
          <p:nvPr/>
        </p:nvPicPr>
        <p:blipFill>
          <a:blip r:embed="rId8" cstate="screen">
            <a:lum bright="-18000" contrast="14000"/>
          </a:blip>
          <a:stretch>
            <a:fillRect/>
          </a:stretch>
        </p:blipFill>
        <p:spPr>
          <a:xfrm>
            <a:off x="467544" y="836712"/>
            <a:ext cx="1700905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195736" y="332656"/>
            <a:ext cx="6072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Благословение – пожелание добра, которое сочетается с молитвой к Богу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-fotki.yandex.ru/get/5822/124075818.42/0_71343_fe4db128_XL"/>
          <p:cNvPicPr>
            <a:picLocks noChangeAspect="1" noChangeArrowheads="1"/>
          </p:cNvPicPr>
          <p:nvPr/>
        </p:nvPicPr>
        <p:blipFill>
          <a:blip r:embed="rId2" cstate="screen">
            <a:lum bright="-12000" contrast="-9000"/>
          </a:blip>
          <a:srcRect/>
          <a:stretch>
            <a:fillRect/>
          </a:stretch>
        </p:blipFill>
        <p:spPr bwMode="auto">
          <a:xfrm>
            <a:off x="-231782" y="0"/>
            <a:ext cx="964097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592" y="1124744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Свято-Никольский храм</a:t>
            </a:r>
            <a:endParaRPr lang="ru-RU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5013176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Храм Успения Пресвятой Богородицы</a:t>
            </a:r>
            <a:endParaRPr lang="ru-RU" sz="2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0166" y="428604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Храмы г. Льгова</a:t>
            </a: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0_95ec7_2a4c9a86_XL.jpg"/>
          <p:cNvPicPr>
            <a:picLocks noChangeAspect="1"/>
          </p:cNvPicPr>
          <p:nvPr/>
        </p:nvPicPr>
        <p:blipFill>
          <a:blip r:embed="rId2" cstate="screen">
            <a:lum bright="-10000" contrast="20000"/>
          </a:blip>
          <a:stretch>
            <a:fillRect/>
          </a:stretch>
        </p:blipFill>
        <p:spPr>
          <a:xfrm>
            <a:off x="251520" y="2204864"/>
            <a:ext cx="5197640" cy="4372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12" descr="Deco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12306" name="Picture 18" descr="Deco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7239000" y="4953000"/>
            <a:ext cx="1905000" cy="1905000"/>
          </a:xfrm>
          <a:prstGeom prst="rect">
            <a:avLst/>
          </a:prstGeom>
          <a:noFill/>
        </p:spPr>
      </p:pic>
      <p:pic>
        <p:nvPicPr>
          <p:cNvPr id="6" name="Рисунок 5" descr="Успения пресвятой Богородицы.jpg"/>
          <p:cNvPicPr>
            <a:picLocks noChangeAspect="1"/>
          </p:cNvPicPr>
          <p:nvPr/>
        </p:nvPicPr>
        <p:blipFill>
          <a:blip r:embed="rId4" cstate="screen">
            <a:lum bright="-27000" contrast="16000"/>
          </a:blip>
          <a:stretch>
            <a:fillRect/>
          </a:stretch>
        </p:blipFill>
        <p:spPr>
          <a:xfrm>
            <a:off x="4561433" y="1628800"/>
            <a:ext cx="3954261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0476656" y="13407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4" name="Рисунок 13" descr="Успения пресвятой Богородицы.jpg"/>
          <p:cNvPicPr>
            <a:picLocks noChangeAspect="1"/>
          </p:cNvPicPr>
          <p:nvPr/>
        </p:nvPicPr>
        <p:blipFill>
          <a:blip r:embed="rId5" cstate="screen">
            <a:lum bright="-19000" contrast="2000"/>
          </a:blip>
          <a:stretch>
            <a:fillRect/>
          </a:stretch>
        </p:blipFill>
        <p:spPr>
          <a:xfrm>
            <a:off x="251520" y="2276872"/>
            <a:ext cx="5100997" cy="40871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755576" y="1196752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Храм Успения Пресвятой Богородицы</a:t>
            </a:r>
            <a:endParaRPr lang="ru-RU" sz="2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temples.ru/private/f000090/094_0006128b.jpg"/>
          <p:cNvPicPr>
            <a:picLocks noChangeAspect="1" noChangeArrowheads="1"/>
          </p:cNvPicPr>
          <p:nvPr/>
        </p:nvPicPr>
        <p:blipFill>
          <a:blip r:embed="rId4" cstate="screen">
            <a:lum bright="-7000" contrast="1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260648"/>
            <a:ext cx="2280494" cy="743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96136" y="188640"/>
            <a:ext cx="3132534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200A4"/>
                </a:solidFill>
              </a:rPr>
              <a:t>УРОК ОПК № 14</a:t>
            </a:r>
          </a:p>
        </p:txBody>
      </p:sp>
      <p:pic>
        <p:nvPicPr>
          <p:cNvPr id="7" name="kolokolnii_zv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883920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3)">
                                      <p:cBhvr>
                                        <p:cTn id="12" dur="270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3024" y="0"/>
            <a:ext cx="9217024" cy="691276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0_95ec8_f232038e_L (1).jpg"/>
          <p:cNvPicPr>
            <a:picLocks noChangeAspect="1"/>
          </p:cNvPicPr>
          <p:nvPr/>
        </p:nvPicPr>
        <p:blipFill>
          <a:blip r:embed="rId3" cstate="screen">
            <a:lum bright="-13000" contrast="2000"/>
          </a:blip>
          <a:stretch>
            <a:fillRect/>
          </a:stretch>
        </p:blipFill>
        <p:spPr>
          <a:xfrm>
            <a:off x="-180528" y="-243408"/>
            <a:ext cx="9324528" cy="73883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260648"/>
            <a:ext cx="1140964" cy="1008112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6" name="Прямая со стрелкой 15"/>
          <p:cNvCxnSpPr/>
          <p:nvPr/>
        </p:nvCxnSpPr>
        <p:spPr bwMode="auto">
          <a:xfrm>
            <a:off x="1331640" y="5517232"/>
            <a:ext cx="352921" cy="179189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0"/>
          <p:cNvSpPr txBox="1">
            <a:spLocks noChangeArrowheads="1"/>
          </p:cNvSpPr>
          <p:nvPr/>
        </p:nvSpPr>
        <p:spPr bwMode="auto">
          <a:xfrm>
            <a:off x="539552" y="1196752"/>
            <a:ext cx="1619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E17A9"/>
                </a:solidFill>
                <a:latin typeface="Arial" pitchFamily="34" charset="0"/>
                <a:cs typeface="Arial" pitchFamily="34" charset="0"/>
              </a:rPr>
              <a:t>колокольня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827584" y="3068960"/>
            <a:ext cx="72401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4D86"/>
                </a:solidFill>
                <a:latin typeface="Arial" pitchFamily="34" charset="0"/>
                <a:cs typeface="Arial" pitchFamily="34" charset="0"/>
              </a:rPr>
              <a:t>Храм – корабль, плывущий к Богу.</a:t>
            </a:r>
          </a:p>
        </p:txBody>
      </p:sp>
      <p:sp>
        <p:nvSpPr>
          <p:cNvPr id="20" name="TextBox 28"/>
          <p:cNvSpPr txBox="1">
            <a:spLocks noChangeArrowheads="1"/>
          </p:cNvSpPr>
          <p:nvPr/>
        </p:nvSpPr>
        <p:spPr bwMode="auto">
          <a:xfrm>
            <a:off x="5508104" y="1196752"/>
            <a:ext cx="1162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1E17A9"/>
                </a:solidFill>
                <a:latin typeface="Arial" pitchFamily="34" charset="0"/>
                <a:cs typeface="Arial" pitchFamily="34" charset="0"/>
              </a:rPr>
              <a:t>храм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5"/>
          <p:cNvPicPr>
            <a:picLocks noChangeAspect="1"/>
          </p:cNvPicPr>
          <p:nvPr/>
        </p:nvPicPr>
        <p:blipFill>
          <a:blip r:embed="rId3" cstate="screen">
            <a:lum bright="-29000" contrast="-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35825" y="5041900"/>
            <a:ext cx="573088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27825" y="4406900"/>
            <a:ext cx="16271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7013" y="3290888"/>
            <a:ext cx="1927225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80188" y="455613"/>
            <a:ext cx="19208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34125" y="1187450"/>
            <a:ext cx="241458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837363" y="1187450"/>
            <a:ext cx="12493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334125" y="1206500"/>
            <a:ext cx="2414588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19928297">
            <a:off x="4451628" y="5372040"/>
            <a:ext cx="10064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-1671703">
            <a:off x="3663950" y="4979988"/>
            <a:ext cx="10064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1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-1671703">
            <a:off x="2867025" y="5011738"/>
            <a:ext cx="10064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-1671703">
            <a:off x="2544763" y="4819650"/>
            <a:ext cx="10064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-1671703">
            <a:off x="2489200" y="4230688"/>
            <a:ext cx="10064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1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-8159261">
            <a:off x="520700" y="4894263"/>
            <a:ext cx="10064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8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8424863" y="6367463"/>
            <a:ext cx="646112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9" name="Picture 2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1504950" y="5187950"/>
            <a:ext cx="3841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10" name="TextBox 18"/>
          <p:cNvSpPr txBox="1">
            <a:spLocks noChangeArrowheads="1"/>
          </p:cNvSpPr>
          <p:nvPr/>
        </p:nvSpPr>
        <p:spPr bwMode="auto">
          <a:xfrm>
            <a:off x="467544" y="1196752"/>
            <a:ext cx="1619151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1E17A9"/>
                </a:solidFill>
              </a:rPr>
              <a:t>купол</a:t>
            </a:r>
          </a:p>
        </p:txBody>
      </p:sp>
      <p:pic>
        <p:nvPicPr>
          <p:cNvPr id="8211" name="Picture 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572000" y="6021288"/>
            <a:ext cx="8858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Рисунок 19" descr="DSC0567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4860032" y="3861048"/>
            <a:ext cx="1560173" cy="1170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DSC05666.JPG"/>
          <p:cNvPicPr>
            <a:picLocks noChangeAspect="1"/>
          </p:cNvPicPr>
          <p:nvPr/>
        </p:nvPicPr>
        <p:blipFill>
          <a:blip r:embed="rId16" cstate="screen">
            <a:lum bright="-20000" contrast="14000"/>
          </a:blip>
          <a:stretch>
            <a:fillRect/>
          </a:stretch>
        </p:blipFill>
        <p:spPr>
          <a:xfrm rot="5400000">
            <a:off x="4523994" y="3477006"/>
            <a:ext cx="2112235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 descr="0_4fd33_3bb26d0f_L.jpg"/>
          <p:cNvPicPr>
            <a:picLocks noChangeAspect="1"/>
          </p:cNvPicPr>
          <p:nvPr/>
        </p:nvPicPr>
        <p:blipFill>
          <a:blip r:embed="rId17" cstate="screen">
            <a:lum bright="-14000" contrast="16000"/>
          </a:blip>
          <a:stretch>
            <a:fillRect/>
          </a:stretch>
        </p:blipFill>
        <p:spPr>
          <a:xfrm>
            <a:off x="3323862" y="1988840"/>
            <a:ext cx="28803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 descr="fotor1321.jpg"/>
          <p:cNvPicPr>
            <a:picLocks noChangeAspect="1"/>
          </p:cNvPicPr>
          <p:nvPr/>
        </p:nvPicPr>
        <p:blipFill>
          <a:blip r:embed="rId18" cstate="screen">
            <a:lum bright="-14000" contrast="14000"/>
          </a:blip>
          <a:stretch>
            <a:fillRect/>
          </a:stretch>
        </p:blipFill>
        <p:spPr>
          <a:xfrm>
            <a:off x="467544" y="1700808"/>
            <a:ext cx="1728192" cy="2304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DSC05634.JPG"/>
          <p:cNvPicPr>
            <a:picLocks noChangeAspect="1"/>
          </p:cNvPicPr>
          <p:nvPr/>
        </p:nvPicPr>
        <p:blipFill>
          <a:blip r:embed="rId19" cstate="screen">
            <a:lum bright="-1000" contrast="33000"/>
          </a:blip>
          <a:stretch>
            <a:fillRect/>
          </a:stretch>
        </p:blipFill>
        <p:spPr>
          <a:xfrm>
            <a:off x="2771800" y="1340768"/>
            <a:ext cx="2106234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2771800" y="188641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Экскурсия по храму</a:t>
            </a: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10800000">
            <a:off x="8820472" y="836712"/>
            <a:ext cx="0" cy="338437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495928" y="54868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восток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95928" y="422108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запад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_original2.jpg"/>
          <p:cNvPicPr>
            <a:picLocks noChangeAspect="1"/>
          </p:cNvPicPr>
          <p:nvPr/>
        </p:nvPicPr>
        <p:blipFill>
          <a:blip r:embed="rId2" cstate="screen">
            <a:lum bright="-10000" contrast="-10000"/>
          </a:blip>
          <a:stretch>
            <a:fillRect/>
          </a:stretch>
        </p:blipFill>
        <p:spPr>
          <a:xfrm>
            <a:off x="1475656" y="1340768"/>
            <a:ext cx="6503222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915816" y="404664"/>
            <a:ext cx="3131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СВЯЩЕННИК</a:t>
            </a:r>
          </a:p>
        </p:txBody>
      </p:sp>
      <p:pic>
        <p:nvPicPr>
          <p:cNvPr id="4" name="Picture 12" descr="Deco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7" name="Picture 2" descr="Deco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7020272" y="4797152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32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Свеча </a:t>
            </a:r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– символ молитвы верующего, огонек тянется вверх, но свет и тепло отдает тем, кто рядом</a:t>
            </a:r>
            <a:endParaRPr lang="ru-RU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_DSC0048.JPG"/>
          <p:cNvPicPr>
            <a:picLocks noChangeAspect="1"/>
          </p:cNvPicPr>
          <p:nvPr/>
        </p:nvPicPr>
        <p:blipFill>
          <a:blip r:embed="rId2" cstate="screen">
            <a:lum bright="-9000" contrast="8000"/>
          </a:blip>
          <a:stretch>
            <a:fillRect/>
          </a:stretch>
        </p:blipFill>
        <p:spPr>
          <a:xfrm rot="5400000">
            <a:off x="-130619" y="2154955"/>
            <a:ext cx="4209243" cy="3156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Знакомство с храмом 035.jpg"/>
          <p:cNvPicPr>
            <a:picLocks noChangeAspect="1"/>
          </p:cNvPicPr>
          <p:nvPr/>
        </p:nvPicPr>
        <p:blipFill>
          <a:blip r:embed="rId3" cstate="screen">
            <a:lum bright="-1000" contrast="14000"/>
          </a:blip>
          <a:stretch>
            <a:fillRect/>
          </a:stretch>
        </p:blipFill>
        <p:spPr>
          <a:xfrm>
            <a:off x="4067944" y="1988840"/>
            <a:ext cx="4584509" cy="34383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12" descr="Decor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9" name="Picture 2" descr="Decor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7020272" y="4797152"/>
            <a:ext cx="1905000" cy="1905000"/>
          </a:xfrm>
          <a:prstGeom prst="rect">
            <a:avLst/>
          </a:prstGeom>
          <a:noFill/>
        </p:spPr>
      </p:pic>
      <p:pic>
        <p:nvPicPr>
          <p:cNvPr id="10" name="Рисунок 9" descr="_DSC004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63688" y="1772816"/>
            <a:ext cx="5400600" cy="3615277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asha20222.JPG"/>
          <p:cNvPicPr>
            <a:picLocks noChangeAspect="1"/>
          </p:cNvPicPr>
          <p:nvPr/>
        </p:nvPicPr>
        <p:blipFill>
          <a:blip r:embed="rId2" cstate="screen">
            <a:lum bright="-16000" contrast="16000"/>
          </a:blip>
          <a:stretch>
            <a:fillRect/>
          </a:stretch>
        </p:blipFill>
        <p:spPr>
          <a:xfrm>
            <a:off x="1043608" y="1340768"/>
            <a:ext cx="6936770" cy="4608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95536" y="548680"/>
            <a:ext cx="8748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Кадить</a:t>
            </a:r>
            <a:r>
              <a: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наполнить воздух  дымом благоуханным,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«выразить почтение»</a:t>
            </a:r>
            <a:endParaRPr lang="ru-RU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1340768"/>
            <a:ext cx="3096344" cy="467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43608" y="1844824"/>
            <a:ext cx="24482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КАДИЛО</a:t>
            </a:r>
          </a:p>
        </p:txBody>
      </p:sp>
      <p:pic>
        <p:nvPicPr>
          <p:cNvPr id="11" name="Рисунок 2"/>
          <p:cNvPicPr>
            <a:picLocks noChangeAspect="1"/>
          </p:cNvPicPr>
          <p:nvPr/>
        </p:nvPicPr>
        <p:blipFill>
          <a:blip r:embed="rId4" cstate="screen">
            <a:lum bright="-1000" contrast="-2000"/>
          </a:blip>
          <a:stretch>
            <a:fillRect/>
          </a:stretch>
        </p:blipFill>
        <p:spPr bwMode="auto">
          <a:xfrm>
            <a:off x="1331640" y="1340768"/>
            <a:ext cx="6264696" cy="46985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899592" y="332656"/>
            <a:ext cx="2448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ПАНИХИДА</a:t>
            </a:r>
          </a:p>
        </p:txBody>
      </p:sp>
      <p:pic>
        <p:nvPicPr>
          <p:cNvPr id="13" name="Picture 12" descr="Deco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14" name="Picture 2" descr="Deco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>
            <a:off x="7020272" y="4797152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10" grpId="0"/>
      <p:bldP spid="10" grpId="1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3197</TotalTime>
  <Words>145</Words>
  <Application>Microsoft Office PowerPoint</Application>
  <PresentationFormat>Экран (4:3)</PresentationFormat>
  <Paragraphs>35</Paragraphs>
  <Slides>13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239</cp:revision>
  <dcterms:created xsi:type="dcterms:W3CDTF">2012-01-27T22:33:34Z</dcterms:created>
  <dcterms:modified xsi:type="dcterms:W3CDTF">2013-10-15T20:34:25Z</dcterms:modified>
</cp:coreProperties>
</file>