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1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0F6AB2-092F-4E60-AE06-991621AA075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2A5D3C-33B0-4051-A278-6810D94A47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86;&#1077;&#1082;&#1090;%20&#1093;&#1088;&#1072;&#1084;&#1099;\belij_orel_-_hrami_rossii_(zvukoff.ru).mp3" TargetMode="Externa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5ec8_f232038e_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260648"/>
            <a:ext cx="7920880" cy="6400073"/>
          </a:xfrm>
          <a:prstGeom prst="rect">
            <a:avLst/>
          </a:prstGeom>
        </p:spPr>
      </p:pic>
      <p:pic>
        <p:nvPicPr>
          <p:cNvPr id="3" name="belij_orel_-_hrami_rossii_(zvukoff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  <p:pic>
        <p:nvPicPr>
          <p:cNvPr id="4" name="Рисунок 3" descr="..Пресвятой Богородицы  с. Марица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76672"/>
            <a:ext cx="9144000" cy="6863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548680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Храм Покрова  Пресвятой Богородицы       с. </a:t>
            </a:r>
            <a:r>
              <a:rPr lang="ru-RU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Марица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332656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Свято – Никольский храм     г. Льгов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Богородицы - Кромские Быки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0"/>
            <a:ext cx="9298983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3040" y="188640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Храм Покрова Пресвятой Богородицы    с. </a:t>
            </a:r>
            <a:r>
              <a:rPr lang="ru-RU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Кромские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Быки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с. Густомой. Храм Архангела Михаила.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07504" y="0"/>
            <a:ext cx="9324528" cy="69933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332656"/>
            <a:ext cx="89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Храм         Архистратига Михаила      с. </a:t>
            </a:r>
            <a:r>
              <a:rPr lang="ru-RU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Густомой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с. Банищи. Церковь Покрова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0"/>
            <a:ext cx="9392953" cy="70502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3528" y="332656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Храм Покрова  Пресвятой Богородицы        с.  </a:t>
            </a:r>
            <a:r>
              <a:rPr lang="ru-RU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Банищи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 descr="Церковь Антония Великого - Борисовка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9396536" cy="70529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55576" y="260648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Храм     Антония         Великого     с.  Борисовка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 descr="Церковь Воскресения Христова в селе Большие Угоны.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-252536" y="-171400"/>
            <a:ext cx="9721080" cy="718144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11560" y="332656"/>
            <a:ext cx="7688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Храм  Вознесения Христова          с. Большие Угоны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 descr="с. Дурово-Бобрик.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-324544" y="0"/>
            <a:ext cx="9721080" cy="729652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23528" y="260648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Храм  Вознесения Христова      с.  Дурово - Бобрик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9" descr="0_567cd_a0ea0dd1_XL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-468560" y="-315416"/>
            <a:ext cx="9817090" cy="736281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0"/>
            <a:ext cx="9505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Храм Успения Пресвятой Богородицы  с. Нижние Деревеньки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Sv.preview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539552" y="2852936"/>
            <a:ext cx="3411467" cy="4100322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3" name="Рисунок 22" descr="0_95ec7_2a4c9a86_XL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4297526" y="2780904"/>
            <a:ext cx="4846474" cy="4077096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24" name="Прямоугольник 23"/>
          <p:cNvSpPr/>
          <p:nvPr/>
        </p:nvSpPr>
        <p:spPr>
          <a:xfrm>
            <a:off x="971600" y="836712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Свято-Никольский   храм   г. Льгова</a:t>
            </a: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22)">
                                      <p:cBhvr>
                                        <p:cTn id="6" dur="2232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xit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2" presetClass="exit" presetSubtype="2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5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0"/>
                            </p:stCondLst>
                            <p:childTnLst>
                              <p:par>
                                <p:cTn id="44" presetID="5" presetClass="exit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500"/>
                            </p:stCondLst>
                            <p:childTnLst>
                              <p:par>
                                <p:cTn id="5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4500"/>
                            </p:stCondLst>
                            <p:childTnLst>
                              <p:par>
                                <p:cTn id="59" presetID="2" presetClass="exit" presetSubtype="4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10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2000"/>
                            </p:stCondLst>
                            <p:childTnLst>
                              <p:par>
                                <p:cTn id="77" presetID="2" presetClass="exit" presetSubtype="4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4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500"/>
                            </p:stCondLst>
                            <p:childTnLst>
                              <p:par>
                                <p:cTn id="8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8500"/>
                            </p:stCondLst>
                            <p:childTnLst>
                              <p:par>
                                <p:cTn id="97" presetID="2" presetClass="exit" presetSubtype="3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xit" presetSubtype="3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4000"/>
                            </p:stCondLst>
                            <p:childTnLst>
                              <p:par>
                                <p:cTn id="10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0"/>
                            </p:stCondLst>
                            <p:childTnLst>
                              <p:par>
                                <p:cTn id="117" presetID="8" presetClass="exit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1000"/>
                            </p:stCondLst>
                            <p:childTnLst>
                              <p:par>
                                <p:cTn id="1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2000"/>
                            </p:stCondLst>
                            <p:childTnLst>
                              <p:par>
                                <p:cTn id="134" presetID="2" presetClass="exit" presetSubtype="9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" presetClass="exit" presetSubtype="9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7500"/>
                            </p:stCondLst>
                            <p:childTnLst>
                              <p:par>
                                <p:cTn id="14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8500"/>
                            </p:stCondLst>
                            <p:childTnLst>
                              <p:par>
                                <p:cTn id="154" presetID="2" presetClass="exit" presetSubtype="1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" presetClass="exit" presetSubtype="1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64000"/>
                            </p:stCondLst>
                            <p:childTnLst>
                              <p:par>
                                <p:cTn id="16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  <p:bldP spid="5" grpId="1"/>
      <p:bldP spid="7" grpId="0"/>
      <p:bldP spid="9" grpId="0"/>
      <p:bldP spid="9" grpId="1"/>
      <p:bldP spid="11" grpId="0"/>
      <p:bldP spid="11" grpId="1"/>
      <p:bldP spid="13" grpId="0"/>
      <p:bldP spid="13" grpId="1"/>
      <p:bldP spid="15" grpId="0"/>
      <p:bldP spid="15" grpId="1"/>
      <p:bldP spid="17" grpId="0"/>
      <p:bldP spid="17" grpId="1"/>
      <p:bldP spid="19" grpId="0"/>
      <p:bldP spid="19" grpId="1"/>
      <p:bldP spid="21" grpId="0"/>
      <p:bldP spid="21" grpId="1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7020272" y="4953000"/>
            <a:ext cx="1905000" cy="1905000"/>
          </a:xfrm>
          <a:prstGeom prst="rect">
            <a:avLst/>
          </a:prstGeom>
          <a:noFill/>
        </p:spPr>
      </p:pic>
      <p:pic>
        <p:nvPicPr>
          <p:cNvPr id="4" name="Picture 12" descr="Deco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  <p:pic>
        <p:nvPicPr>
          <p:cNvPr id="5" name="Picture 4" descr="C:\Users\USER\AppData\Local\Microsoft\Windows\Temporary Internet Files\Content.IE5\3MYYWXST\MC900308621[1].wmf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lum bright="31000" contrast="100000"/>
          </a:blip>
          <a:srcRect/>
          <a:stretch>
            <a:fillRect/>
          </a:stretch>
        </p:blipFill>
        <p:spPr bwMode="auto">
          <a:xfrm>
            <a:off x="6804248" y="4365104"/>
            <a:ext cx="1151299" cy="1828800"/>
          </a:xfrm>
          <a:prstGeom prst="rect">
            <a:avLst/>
          </a:prstGeom>
          <a:noFill/>
        </p:spPr>
      </p:pic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827088" y="2276475"/>
            <a:ext cx="7848600" cy="22082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  </a:t>
            </a:r>
            <a:r>
              <a:rPr lang="ru-RU" sz="3600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3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Спасибо за внимание!!!</a:t>
            </a:r>
            <a:endParaRPr lang="ru-RU" sz="3600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accent3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707</TotalTime>
  <Words>77</Words>
  <Application>Microsoft Office PowerPoint</Application>
  <PresentationFormat>Экран (4:3)</PresentationFormat>
  <Paragraphs>11</Paragraphs>
  <Slides>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79</cp:revision>
  <dcterms:created xsi:type="dcterms:W3CDTF">2013-05-07T17:41:00Z</dcterms:created>
  <dcterms:modified xsi:type="dcterms:W3CDTF">2013-10-15T19:41:01Z</dcterms:modified>
</cp:coreProperties>
</file>