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9534-5319-41BD-8CF5-8A180F3A5906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A847-E2F2-4716-AA3F-13D40D210A5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9534-5319-41BD-8CF5-8A180F3A5906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A847-E2F2-4716-AA3F-13D40D210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9534-5319-41BD-8CF5-8A180F3A5906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A847-E2F2-4716-AA3F-13D40D210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9534-5319-41BD-8CF5-8A180F3A5906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A847-E2F2-4716-AA3F-13D40D210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9534-5319-41BD-8CF5-8A180F3A5906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A847-E2F2-4716-AA3F-13D40D210A5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9534-5319-41BD-8CF5-8A180F3A5906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A847-E2F2-4716-AA3F-13D40D210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9534-5319-41BD-8CF5-8A180F3A5906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A847-E2F2-4716-AA3F-13D40D210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9534-5319-41BD-8CF5-8A180F3A5906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A847-E2F2-4716-AA3F-13D40D210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9534-5319-41BD-8CF5-8A180F3A5906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A847-E2F2-4716-AA3F-13D40D210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9534-5319-41BD-8CF5-8A180F3A5906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A847-E2F2-4716-AA3F-13D40D210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9534-5319-41BD-8CF5-8A180F3A5906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866A847-E2F2-4716-AA3F-13D40D210A5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019534-5319-41BD-8CF5-8A180F3A5906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66A847-E2F2-4716-AA3F-13D40D210A5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276872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>
                <a:solidFill>
                  <a:schemeClr val="tx1"/>
                </a:solidFill>
              </a:rPr>
              <a:t>Окно в Европу</a:t>
            </a:r>
            <a:endParaRPr lang="ru-RU" sz="9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ook-science.ru/artimage/p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80728"/>
            <a:ext cx="8411666" cy="470366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1520" y="5793160"/>
            <a:ext cx="835292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Петр 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g12.nnm.ru/4/9/c/7/1/49c71509622fce791372429172a7b0ba_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8524920" cy="57259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s50.radikal.ru/i128/0902/26/c68f8dc9742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406" y="980728"/>
            <a:ext cx="8782194" cy="56666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t1.gstatic.com/images?q=tbn:ANd9GcSyRujm7aIfcNpLB51PBIiQ2pwJhuXPwNveQD4MmEZh3dQxa6kJStZI0hLHj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52736"/>
            <a:ext cx="7128792" cy="54858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БОЯР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5400599" cy="5400600"/>
          </a:xfrm>
          <a:prstGeom prst="rect">
            <a:avLst/>
          </a:prstGeom>
          <a:noFill/>
        </p:spPr>
      </p:pic>
      <p:pic>
        <p:nvPicPr>
          <p:cNvPr id="31748" name="Picture 4" descr="http://rusk.ru/images/2005/19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836712"/>
            <a:ext cx="3324200" cy="45707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ГУЛЬЗИДА\Desktop\3d793fbcad956da9dc5218a16d12bb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0728"/>
            <a:ext cx="8461052" cy="5630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tema357.com/wp-content/uploads/2011/10/%D0%BA%D0%BE%D1%84%D0%B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052736"/>
            <a:ext cx="7048402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://upload.wikimedia.org/wikipedia/commons/1/1c/DerEherneRei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692696"/>
            <a:ext cx="4464496" cy="59526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</TotalTime>
  <Words>5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Окно в Европу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Окно в Европу</dc:title>
  <dc:creator>ГУЛЬЗИДА</dc:creator>
  <cp:lastModifiedBy>ГУЛЬЗИДА</cp:lastModifiedBy>
  <cp:revision>1</cp:revision>
  <dcterms:created xsi:type="dcterms:W3CDTF">2012-12-19T16:06:55Z</dcterms:created>
  <dcterms:modified xsi:type="dcterms:W3CDTF">2012-12-19T16:32:48Z</dcterms:modified>
</cp:coreProperties>
</file>