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81" r:id="rId9"/>
    <p:sldId id="276" r:id="rId10"/>
    <p:sldId id="274" r:id="rId11"/>
    <p:sldId id="277" r:id="rId12"/>
    <p:sldId id="280" r:id="rId13"/>
    <p:sldId id="269" r:id="rId14"/>
    <p:sldId id="270" r:id="rId15"/>
    <p:sldId id="271" r:id="rId16"/>
    <p:sldId id="278" r:id="rId17"/>
    <p:sldId id="279" r:id="rId18"/>
    <p:sldId id="272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4400" b="1" dirty="0" smtClean="0">
                <a:solidFill>
                  <a:schemeClr val="tx1"/>
                </a:solidFill>
                <a:latin typeface="Monotype Corsiva" pitchFamily="66" charset="0"/>
              </a:rPr>
              <a:t>Формы и методы обучения дошкольников</a:t>
            </a:r>
            <a:endParaRPr lang="ru-RU" sz="4400" b="1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14348" y="1643050"/>
            <a:ext cx="7772400" cy="1470025"/>
          </a:xfrm>
        </p:spPr>
        <p:txBody>
          <a:bodyPr>
            <a:noAutofit/>
          </a:bodyPr>
          <a:lstStyle/>
          <a:p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Правила дорожного движения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D:\Мои документы\Наташа\МОИ ДЕТКИ!!!\ПДД ФОТО ДС14\IMG_648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33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D:\Мои документы\Наташа\МОИ ДЕТКИ!!!\ПДД ФОТО ДС14\IMG_651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337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357222" y="0"/>
            <a:ext cx="9501222" cy="68580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3600" dirty="0" smtClean="0">
                <a:latin typeface="Monotype Corsiva" pitchFamily="66" charset="0"/>
              </a:rPr>
              <a:t>Обучая ребенка Правилам дорожного движения, взрослый должен сам четко представлять, чему нужно учить, и как это сделать более эффективно. Он сам должен хорошо разбираться в дорожных ситуациях: нельзя научить хорошо, обучаясь вместе с ребенком.</a:t>
            </a:r>
            <a:endParaRPr lang="ru-RU" sz="3600" dirty="0">
              <a:latin typeface="Monotype Corsiva" pitchFamily="66" charset="0"/>
            </a:endParaRPr>
          </a:p>
        </p:txBody>
      </p:sp>
      <p:pic>
        <p:nvPicPr>
          <p:cNvPr id="6146" name="Picture 2" descr="D:\Мои документы\Наташа\МОИ ДЕТКИ!!!\ПДД ФОТО ДС14\IMG_650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00430" y="2839785"/>
            <a:ext cx="5357818" cy="4018215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357222" y="0"/>
            <a:ext cx="9501222" cy="68580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3600" dirty="0" smtClean="0">
                <a:latin typeface="Monotype Corsiva" pitchFamily="66" charset="0"/>
              </a:rPr>
              <a:t>Прежде чем начинать с помощью развивающих игр обучение ребенка, необходимо ознакомиться с содержанием игры и методическими рекомендациями по ее использованию.</a:t>
            </a:r>
            <a:endParaRPr lang="ru-RU" sz="3600" dirty="0">
              <a:latin typeface="Monotype Corsiva" pitchFamily="66" charset="0"/>
            </a:endParaRPr>
          </a:p>
        </p:txBody>
      </p:sp>
      <p:pic>
        <p:nvPicPr>
          <p:cNvPr id="8194" name="Picture 2" descr="D:\Мои документы\Наташа\МОИ ДЕТКИ!!!\ПДД ФОТО ДС14\IMG_65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14414" y="2214555"/>
            <a:ext cx="6191490" cy="464344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85784" y="0"/>
            <a:ext cx="9429784" cy="68580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3600" dirty="0" smtClean="0">
                <a:latin typeface="Monotype Corsiva" pitchFamily="66" charset="0"/>
              </a:rPr>
              <a:t>Любое игровое пособие должно содержать методические рекомендации по его использованию, описание самой игры, а также комментарии к дорожным ситуациям, используемым в данной игре.</a:t>
            </a:r>
            <a:endParaRPr lang="ru-RU" sz="3600" dirty="0">
              <a:latin typeface="Monotype Corsiva" pitchFamily="66" charset="0"/>
            </a:endParaRPr>
          </a:p>
        </p:txBody>
      </p:sp>
      <p:pic>
        <p:nvPicPr>
          <p:cNvPr id="9218" name="Picture 2" descr="D:\Мои документы\Наташа\МОИ ДЕТКИ!!!\ПДД ФОТО ДС14\IMG_650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71604" y="2214554"/>
            <a:ext cx="6191490" cy="4643446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D:\Мои документы\Наташа\МОИ ДЕТКИ!!!\ПДД ФОТО ДС14\IMG_652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77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D:\Мои документы\Наташа\МОИ ДЕТКИ!!!\ПДД ФОТО ДС14\IMG_652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337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ертикальный свиток 3"/>
          <p:cNvSpPr/>
          <p:nvPr/>
        </p:nvSpPr>
        <p:spPr>
          <a:xfrm>
            <a:off x="1214414" y="571480"/>
            <a:ext cx="6572296" cy="5786478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Monotype Corsiva" pitchFamily="66" charset="0"/>
              </a:rPr>
              <a:t>Воспитателю, проводящему занятия с помощью данного игрового пособия, должно быть абсолютно понятны ситуации, в которых могут оказаться дети во время игры.</a:t>
            </a:r>
            <a:endParaRPr lang="ru-RU" sz="3600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66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 </a:t>
            </a:r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Главное помнить, обучая ребенка Правилам дорожной безопасности, мы сохраняем ему жизнь!</a:t>
            </a:r>
            <a:endParaRPr lang="ru-RU" sz="4800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4357694"/>
            <a:ext cx="8001056" cy="101566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/>
                <a:solidFill>
                  <a:srgbClr val="92D050"/>
                </a:solidFill>
              </a:rPr>
              <a:t>Спасибо за внимание!</a:t>
            </a:r>
            <a:endParaRPr lang="ru-RU" sz="6000" b="1" dirty="0">
              <a:ln/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85784" y="1"/>
            <a:ext cx="9429784" cy="28574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Monotype Corsiva" pitchFamily="66" charset="0"/>
              </a:rPr>
              <a:t>    Наиболее доходчивой формой разъяснения детям правил дорожного движения является игра. Обучение, проверка и закрепление знаний по правилам дорожного поведения эффективно осуществляются в игровой форме.</a:t>
            </a:r>
            <a:endParaRPr lang="ru-RU" sz="3600" dirty="0">
              <a:latin typeface="Monotype Corsiva" pitchFamily="66" charset="0"/>
            </a:endParaRPr>
          </a:p>
        </p:txBody>
      </p:sp>
      <p:pic>
        <p:nvPicPr>
          <p:cNvPr id="1026" name="Picture 2" descr="D:\Мои документы\Наташа\МОИ ДЕТКИ!!!\ПДД ФОТО ДС14\IMG_649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71670" y="2786058"/>
            <a:ext cx="5429457" cy="407194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85784" y="0"/>
            <a:ext cx="9429784" cy="300037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dirty="0" smtClean="0"/>
              <a:t>    </a:t>
            </a:r>
            <a:r>
              <a:rPr lang="ru-RU" sz="3600" dirty="0" smtClean="0">
                <a:latin typeface="Monotype Corsiva" pitchFamily="66" charset="0"/>
              </a:rPr>
              <a:t>Игра - один из важнейших видов деятельности ребенка, его самовыражения, способ его совершенствования. В процессе игры развиваются внимание, память, воображение, вырабатываются навыки и привычки, усваивается общественный опыт.</a:t>
            </a:r>
            <a:endParaRPr lang="ru-RU" sz="3600" dirty="0">
              <a:latin typeface="Monotype Corsiva" pitchFamily="66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28794" y="2786058"/>
            <a:ext cx="5429256" cy="4071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357222" y="1"/>
            <a:ext cx="9501222" cy="185736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3600" dirty="0" smtClean="0">
                <a:latin typeface="Monotype Corsiva" pitchFamily="66" charset="0"/>
              </a:rPr>
              <a:t>Игра делает досуг содержательным, учит творчеству, умению ориентироваться в сложных ситуациях, быстроту реакций.</a:t>
            </a:r>
            <a:endParaRPr lang="ru-RU" sz="3600" dirty="0">
              <a:latin typeface="Monotype Corsiva" pitchFamily="66" charset="0"/>
            </a:endParaRPr>
          </a:p>
        </p:txBody>
      </p:sp>
      <p:pic>
        <p:nvPicPr>
          <p:cNvPr id="7171" name="Picture 3" descr="D:\Мои документы\Наташа\МОИ ДЕТКИ!!!\ПДД ФОТО ДС14\IMG_65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48" y="1607501"/>
            <a:ext cx="7000924" cy="5250499"/>
          </a:xfrm>
          <a:prstGeom prst="rect">
            <a:avLst/>
          </a:prstGeom>
          <a:noFill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85784" y="1"/>
            <a:ext cx="9429784" cy="292893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3600" dirty="0" smtClean="0">
                <a:latin typeface="Monotype Corsiva" pitchFamily="66" charset="0"/>
              </a:rPr>
              <a:t>В изучении ПДД особенно важным является приобретение учащимся в процессе игровой деятельности конкретных умений и навыков поведения в условиях реального дорожного движения.</a:t>
            </a:r>
            <a:endParaRPr lang="ru-RU" sz="3600" dirty="0">
              <a:latin typeface="Monotype Corsiva" pitchFamily="66" charset="0"/>
            </a:endParaRPr>
          </a:p>
        </p:txBody>
      </p:sp>
      <p:pic>
        <p:nvPicPr>
          <p:cNvPr id="3074" name="Picture 2" descr="D:\Мои документы\Наташа\МОИ ДЕТКИ!!!\ПДД ФОТО ДС14\IMG_6472 - копия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714619"/>
            <a:ext cx="9144000" cy="4143381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357222" y="1"/>
            <a:ext cx="9501222" cy="257174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3600" dirty="0" smtClean="0">
                <a:latin typeface="Monotype Corsiva" pitchFamily="66" charset="0"/>
              </a:rPr>
              <a:t>Игра носит воспитательно-образовательный и развивающий характер, поэтому ее широко используют в учебно-воспитательном процессе.</a:t>
            </a:r>
            <a:endParaRPr lang="ru-RU" sz="3600" dirty="0">
              <a:latin typeface="Monotype Corsiva" pitchFamily="66" charset="0"/>
            </a:endParaRPr>
          </a:p>
        </p:txBody>
      </p:sp>
      <p:pic>
        <p:nvPicPr>
          <p:cNvPr id="4098" name="Picture 2" descr="D:\Мои документы\Наташа\МОИ ДЕТКИ!!!\ПДД ФОТО ДС14\IMG_647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-223345" y="2294991"/>
            <a:ext cx="5214950" cy="3911068"/>
          </a:xfrm>
          <a:prstGeom prst="rect">
            <a:avLst/>
          </a:prstGeom>
          <a:noFill/>
        </p:spPr>
      </p:pic>
      <p:pic>
        <p:nvPicPr>
          <p:cNvPr id="4099" name="Picture 3" descr="D:\Мои документы\Наташа\МОИ ДЕТКИ!!!\ПДД ФОТО ДС14\IMG_648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205811" y="2294992"/>
            <a:ext cx="5214949" cy="3911068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3600" dirty="0" smtClean="0">
                <a:latin typeface="Monotype Corsiva" pitchFamily="66" charset="0"/>
              </a:rPr>
              <a:t>Важнейшими задачами является: </a:t>
            </a:r>
          </a:p>
          <a:p>
            <a:r>
              <a:rPr lang="ru-RU" sz="3600" dirty="0" smtClean="0">
                <a:latin typeface="Monotype Corsiva" pitchFamily="66" charset="0"/>
              </a:rPr>
              <a:t>создание единых подходов к разработке и организации дидактических игр для детей дошкольного возраста; </a:t>
            </a:r>
          </a:p>
          <a:p>
            <a:r>
              <a:rPr lang="ru-RU" sz="3600" dirty="0" smtClean="0">
                <a:latin typeface="Monotype Corsiva" pitchFamily="66" charset="0"/>
              </a:rPr>
              <a:t>создание условий, необходимых для более широкого изучения дидактических игр в учебно-воспитательный процесс обучения детей правилам безопасного поведения на дорогах в дошкольных учреждениях.</a:t>
            </a:r>
            <a:endParaRPr lang="ru-RU" sz="3600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D:\Мои документы\Наташа\МОИ ДЕТКИ!!!\ПДД ФОТО ДС14\IMG_650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337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D:\Мои документы\Наташа\МОИ ДЕТКИ!!!\ПДД ФОТО ДС14\IMG_648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4433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310</Words>
  <Application>Microsoft Office PowerPoint</Application>
  <PresentationFormat>Экран (4:3)</PresentationFormat>
  <Paragraphs>16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Правила дорожного движения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17</cp:revision>
  <dcterms:created xsi:type="dcterms:W3CDTF">2013-02-18T16:13:28Z</dcterms:created>
  <dcterms:modified xsi:type="dcterms:W3CDTF">2013-10-16T11:57:49Z</dcterms:modified>
</cp:coreProperties>
</file>