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slide" Target="../slides/slide10.xml"/><Relationship Id="rId1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9B878A-0EB1-4C07-8F82-797F6A337E0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59241A-F292-4122-A8D0-5CC4A4AADDFE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Корпуса</a:t>
          </a:r>
          <a:endParaRPr lang="ru-RU" sz="2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0933FC3-F18C-4E58-BBDA-EBBA3FA9E409}" type="parTrans" cxnId="{B58D9186-7B81-494C-8A29-6BF6EADC1ED9}">
      <dgm:prSet/>
      <dgm:spPr/>
      <dgm:t>
        <a:bodyPr/>
        <a:lstStyle/>
        <a:p>
          <a:endParaRPr lang="ru-RU"/>
        </a:p>
      </dgm:t>
    </dgm:pt>
    <dgm:pt modelId="{79A9C3F5-07F3-4F98-8B9F-42C38D0C3804}" type="sibTrans" cxnId="{B58D9186-7B81-494C-8A29-6BF6EADC1ED9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1C8679F-0909-49B5-ACCC-61398165205B}">
      <dgm:prSet phldrT="[Текст]" phldr="1"/>
      <dgm:spPr/>
      <dgm:t>
        <a:bodyPr/>
        <a:lstStyle/>
        <a:p>
          <a:endParaRPr lang="ru-RU"/>
        </a:p>
      </dgm:t>
    </dgm:pt>
    <dgm:pt modelId="{6E589204-8B41-4B97-96FB-EE885F8B54FD}" type="parTrans" cxnId="{B4B3B56C-7A77-4729-B6EC-CAE8BACE5913}">
      <dgm:prSet/>
      <dgm:spPr/>
      <dgm:t>
        <a:bodyPr/>
        <a:lstStyle/>
        <a:p>
          <a:endParaRPr lang="ru-RU"/>
        </a:p>
      </dgm:t>
    </dgm:pt>
    <dgm:pt modelId="{289C8354-548D-4825-B68B-BF6AD716BA69}" type="sibTrans" cxnId="{B4B3B56C-7A77-4729-B6EC-CAE8BACE5913}">
      <dgm:prSet/>
      <dgm:spPr/>
      <dgm:t>
        <a:bodyPr/>
        <a:lstStyle/>
        <a:p>
          <a:endParaRPr lang="ru-RU"/>
        </a:p>
      </dgm:t>
    </dgm:pt>
    <dgm:pt modelId="{B1D225C0-A8F5-48DE-B452-1E8518223F39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ru-RU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А также…</a:t>
          </a:r>
          <a:endParaRPr lang="ru-RU" sz="2400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7293317C-E4E1-4C9C-94D4-53DC5794936F}" type="parTrans" cxnId="{F177897E-619E-4D91-8716-1D7A60D2E9BB}">
      <dgm:prSet/>
      <dgm:spPr/>
      <dgm:t>
        <a:bodyPr/>
        <a:lstStyle/>
        <a:p>
          <a:endParaRPr lang="ru-RU"/>
        </a:p>
      </dgm:t>
    </dgm:pt>
    <dgm:pt modelId="{3C7F188C-0BC6-4ECE-83D8-3E30E9481B4F}" type="sibTrans" cxnId="{F177897E-619E-4D91-8716-1D7A60D2E9BB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7023714-B496-47E2-AB88-E4AB226E8241}">
      <dgm:prSet phldrT="[Текст]" phldr="1"/>
      <dgm:spPr/>
      <dgm:t>
        <a:bodyPr/>
        <a:lstStyle/>
        <a:p>
          <a:endParaRPr lang="ru-RU"/>
        </a:p>
      </dgm:t>
    </dgm:pt>
    <dgm:pt modelId="{CF83B79D-DC68-4034-A208-90574D0F58CC}" type="parTrans" cxnId="{CD3911FB-396D-4FCC-9905-F6B5D0BA6B57}">
      <dgm:prSet/>
      <dgm:spPr/>
      <dgm:t>
        <a:bodyPr/>
        <a:lstStyle/>
        <a:p>
          <a:endParaRPr lang="ru-RU"/>
        </a:p>
      </dgm:t>
    </dgm:pt>
    <dgm:pt modelId="{13D24AAB-004B-4BCD-8C90-9B8562B33F8A}" type="sibTrans" cxnId="{CD3911FB-396D-4FCC-9905-F6B5D0BA6B57}">
      <dgm:prSet/>
      <dgm:spPr/>
      <dgm:t>
        <a:bodyPr/>
        <a:lstStyle/>
        <a:p>
          <a:endParaRPr lang="ru-RU"/>
        </a:p>
      </dgm:t>
    </dgm:pt>
    <dgm:pt modelId="{A81D68EA-6CBB-48AF-BEEA-3EADC33F5591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Дизайн</a:t>
          </a:r>
          <a:endParaRPr lang="ru-RU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BC65AFF4-DB9B-4078-B430-D7563CB2A6C4}" type="parTrans" cxnId="{D2867663-DF37-4783-ADAF-2573D657E382}">
      <dgm:prSet/>
      <dgm:spPr/>
      <dgm:t>
        <a:bodyPr/>
        <a:lstStyle/>
        <a:p>
          <a:endParaRPr lang="ru-RU"/>
        </a:p>
      </dgm:t>
    </dgm:pt>
    <dgm:pt modelId="{61B33382-FDF1-444F-B84D-55243EEDF510}" type="sibTrans" cxnId="{D2867663-DF37-4783-ADAF-2573D657E382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650CD846-7DBD-47FD-A998-756DDB78512F}">
      <dgm:prSet phldrT="[Текст]" phldr="1"/>
      <dgm:spPr/>
      <dgm:t>
        <a:bodyPr/>
        <a:lstStyle/>
        <a:p>
          <a:endParaRPr lang="ru-RU"/>
        </a:p>
      </dgm:t>
    </dgm:pt>
    <dgm:pt modelId="{8EC65ADE-91C4-4374-92E2-BC92A506B263}" type="parTrans" cxnId="{238EA6A3-E47E-4101-A621-6DA5C0E6E664}">
      <dgm:prSet/>
      <dgm:spPr/>
      <dgm:t>
        <a:bodyPr/>
        <a:lstStyle/>
        <a:p>
          <a:endParaRPr lang="ru-RU"/>
        </a:p>
      </dgm:t>
    </dgm:pt>
    <dgm:pt modelId="{60846261-9C94-4708-ABBC-EDDC68BAD58F}" type="sibTrans" cxnId="{238EA6A3-E47E-4101-A621-6DA5C0E6E664}">
      <dgm:prSet/>
      <dgm:spPr/>
      <dgm:t>
        <a:bodyPr/>
        <a:lstStyle/>
        <a:p>
          <a:endParaRPr lang="ru-RU"/>
        </a:p>
      </dgm:t>
    </dgm:pt>
    <dgm:pt modelId="{BFA830B2-0126-41A2-9BC4-81734DFE228F}" type="pres">
      <dgm:prSet presAssocID="{239B878A-0EB1-4C07-8F82-797F6A337E0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757274B-51D0-4F3B-AD61-1999332C1B11}" type="pres">
      <dgm:prSet presAssocID="{8759241A-F292-4122-A8D0-5CC4A4AADDFE}" presName="composite" presStyleCnt="0"/>
      <dgm:spPr/>
    </dgm:pt>
    <dgm:pt modelId="{2D13E19C-4044-45AA-A4D3-34F0C98684E9}" type="pres">
      <dgm:prSet presAssocID="{8759241A-F292-4122-A8D0-5CC4A4AADDFE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66D92-42F2-48DD-AAB7-213C70921C0F}" type="pres">
      <dgm:prSet presAssocID="{8759241A-F292-4122-A8D0-5CC4A4AADDF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05A6F6-9ACD-4F04-93D1-D57084B68E49}" type="pres">
      <dgm:prSet presAssocID="{8759241A-F292-4122-A8D0-5CC4A4AADDFE}" presName="BalanceSpacing" presStyleCnt="0"/>
      <dgm:spPr/>
    </dgm:pt>
    <dgm:pt modelId="{8C866055-3C6A-47F8-AC25-1CA8D6AA1025}" type="pres">
      <dgm:prSet presAssocID="{8759241A-F292-4122-A8D0-5CC4A4AADDFE}" presName="BalanceSpacing1" presStyleCnt="0"/>
      <dgm:spPr/>
    </dgm:pt>
    <dgm:pt modelId="{50760B65-CF9A-43ED-8A4A-58F876668B56}" type="pres">
      <dgm:prSet presAssocID="{79A9C3F5-07F3-4F98-8B9F-42C38D0C3804}" presName="Accent1Text" presStyleLbl="node1" presStyleIdx="1" presStyleCnt="6"/>
      <dgm:spPr/>
      <dgm:t>
        <a:bodyPr/>
        <a:lstStyle/>
        <a:p>
          <a:endParaRPr lang="ru-RU"/>
        </a:p>
      </dgm:t>
    </dgm:pt>
    <dgm:pt modelId="{B49518AA-1186-4461-9B65-FFC10344F5A5}" type="pres">
      <dgm:prSet presAssocID="{79A9C3F5-07F3-4F98-8B9F-42C38D0C3804}" presName="spaceBetweenRectangles" presStyleCnt="0"/>
      <dgm:spPr/>
    </dgm:pt>
    <dgm:pt modelId="{DDB251BA-22CA-4C25-94D9-5A1BD3D9C2D6}" type="pres">
      <dgm:prSet presAssocID="{B1D225C0-A8F5-48DE-B452-1E8518223F39}" presName="composite" presStyleCnt="0"/>
      <dgm:spPr/>
    </dgm:pt>
    <dgm:pt modelId="{40197021-1513-4BCE-A3A5-34328B496C55}" type="pres">
      <dgm:prSet presAssocID="{B1D225C0-A8F5-48DE-B452-1E8518223F3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29BED-6C39-4A1F-B00F-97C8A426EC14}" type="pres">
      <dgm:prSet presAssocID="{B1D225C0-A8F5-48DE-B452-1E8518223F3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EF37E-3289-4E8E-9B31-AFF9D3521CA2}" type="pres">
      <dgm:prSet presAssocID="{B1D225C0-A8F5-48DE-B452-1E8518223F39}" presName="BalanceSpacing" presStyleCnt="0"/>
      <dgm:spPr/>
    </dgm:pt>
    <dgm:pt modelId="{F291B5B5-08A7-43F7-8789-8FC93F9CE3F5}" type="pres">
      <dgm:prSet presAssocID="{B1D225C0-A8F5-48DE-B452-1E8518223F39}" presName="BalanceSpacing1" presStyleCnt="0"/>
      <dgm:spPr/>
    </dgm:pt>
    <dgm:pt modelId="{F2717A21-FB04-4D6C-9175-9A9C5D6D72AB}" type="pres">
      <dgm:prSet presAssocID="{3C7F188C-0BC6-4ECE-83D8-3E30E9481B4F}" presName="Accent1Text" presStyleLbl="node1" presStyleIdx="3" presStyleCnt="6"/>
      <dgm:spPr/>
      <dgm:t>
        <a:bodyPr/>
        <a:lstStyle/>
        <a:p>
          <a:endParaRPr lang="ru-RU"/>
        </a:p>
      </dgm:t>
    </dgm:pt>
    <dgm:pt modelId="{DE907DC0-0837-4708-8FA7-451C9E3A7A58}" type="pres">
      <dgm:prSet presAssocID="{3C7F188C-0BC6-4ECE-83D8-3E30E9481B4F}" presName="spaceBetweenRectangles" presStyleCnt="0"/>
      <dgm:spPr/>
    </dgm:pt>
    <dgm:pt modelId="{75D8A392-424C-4578-8B06-6AB0FEDE05D2}" type="pres">
      <dgm:prSet presAssocID="{A81D68EA-6CBB-48AF-BEEA-3EADC33F5591}" presName="composite" presStyleCnt="0"/>
      <dgm:spPr/>
    </dgm:pt>
    <dgm:pt modelId="{71DFB7F0-B348-44AF-8FED-2FA4731C8E8D}" type="pres">
      <dgm:prSet presAssocID="{A81D68EA-6CBB-48AF-BEEA-3EADC33F559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5E7E9-93E9-4909-A4E7-7EC3DE18EEC1}" type="pres">
      <dgm:prSet presAssocID="{A81D68EA-6CBB-48AF-BEEA-3EADC33F559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1558E-D4B3-4C8B-B13B-FB10DE0F1836}" type="pres">
      <dgm:prSet presAssocID="{A81D68EA-6CBB-48AF-BEEA-3EADC33F5591}" presName="BalanceSpacing" presStyleCnt="0"/>
      <dgm:spPr/>
    </dgm:pt>
    <dgm:pt modelId="{CB4D608D-55A4-482F-87D4-4424D3E45310}" type="pres">
      <dgm:prSet presAssocID="{A81D68EA-6CBB-48AF-BEEA-3EADC33F5591}" presName="BalanceSpacing1" presStyleCnt="0"/>
      <dgm:spPr/>
    </dgm:pt>
    <dgm:pt modelId="{EBA85C6A-9C9A-4801-A5AB-3CDA4DA0BE4D}" type="pres">
      <dgm:prSet presAssocID="{61B33382-FDF1-444F-B84D-55243EEDF510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0177DCBC-1EE9-4FAA-90B1-491F1608E261}" type="presOf" srcId="{650CD846-7DBD-47FD-A998-756DDB78512F}" destId="{FCA5E7E9-93E9-4909-A4E7-7EC3DE18EEC1}" srcOrd="0" destOrd="0" presId="urn:microsoft.com/office/officeart/2008/layout/AlternatingHexagons"/>
    <dgm:cxn modelId="{D7B41309-A3F9-46EF-A1D5-41EC07718B4A}" type="presOf" srcId="{B1D225C0-A8F5-48DE-B452-1E8518223F39}" destId="{40197021-1513-4BCE-A3A5-34328B496C55}" srcOrd="0" destOrd="0" presId="urn:microsoft.com/office/officeart/2008/layout/AlternatingHexagons"/>
    <dgm:cxn modelId="{CD3911FB-396D-4FCC-9905-F6B5D0BA6B57}" srcId="{B1D225C0-A8F5-48DE-B452-1E8518223F39}" destId="{F7023714-B496-47E2-AB88-E4AB226E8241}" srcOrd="0" destOrd="0" parTransId="{CF83B79D-DC68-4034-A208-90574D0F58CC}" sibTransId="{13D24AAB-004B-4BCD-8C90-9B8562B33F8A}"/>
    <dgm:cxn modelId="{D2867663-DF37-4783-ADAF-2573D657E382}" srcId="{239B878A-0EB1-4C07-8F82-797F6A337E05}" destId="{A81D68EA-6CBB-48AF-BEEA-3EADC33F5591}" srcOrd="2" destOrd="0" parTransId="{BC65AFF4-DB9B-4078-B430-D7563CB2A6C4}" sibTransId="{61B33382-FDF1-444F-B84D-55243EEDF510}"/>
    <dgm:cxn modelId="{DDE90F10-0554-42BB-8162-57910DD84082}" type="presOf" srcId="{E1C8679F-0909-49B5-ACCC-61398165205B}" destId="{AB366D92-42F2-48DD-AAB7-213C70921C0F}" srcOrd="0" destOrd="0" presId="urn:microsoft.com/office/officeart/2008/layout/AlternatingHexagons"/>
    <dgm:cxn modelId="{B4B3B56C-7A77-4729-B6EC-CAE8BACE5913}" srcId="{8759241A-F292-4122-A8D0-5CC4A4AADDFE}" destId="{E1C8679F-0909-49B5-ACCC-61398165205B}" srcOrd="0" destOrd="0" parTransId="{6E589204-8B41-4B97-96FB-EE885F8B54FD}" sibTransId="{289C8354-548D-4825-B68B-BF6AD716BA69}"/>
    <dgm:cxn modelId="{1EDBB963-65EC-4662-B476-370AB4F457FC}" type="presOf" srcId="{3C7F188C-0BC6-4ECE-83D8-3E30E9481B4F}" destId="{F2717A21-FB04-4D6C-9175-9A9C5D6D72AB}" srcOrd="0" destOrd="0" presId="urn:microsoft.com/office/officeart/2008/layout/AlternatingHexagons"/>
    <dgm:cxn modelId="{0C21C6D1-2C23-4FBB-AC88-AE9274C10AD1}" type="presOf" srcId="{61B33382-FDF1-444F-B84D-55243EEDF510}" destId="{EBA85C6A-9C9A-4801-A5AB-3CDA4DA0BE4D}" srcOrd="0" destOrd="0" presId="urn:microsoft.com/office/officeart/2008/layout/AlternatingHexagons"/>
    <dgm:cxn modelId="{97115658-8069-491A-B5CC-D85978212B6C}" type="presOf" srcId="{79A9C3F5-07F3-4F98-8B9F-42C38D0C3804}" destId="{50760B65-CF9A-43ED-8A4A-58F876668B56}" srcOrd="0" destOrd="0" presId="urn:microsoft.com/office/officeart/2008/layout/AlternatingHexagons"/>
    <dgm:cxn modelId="{CDB02FED-0E49-4DEA-8F53-95B822460ED2}" type="presOf" srcId="{239B878A-0EB1-4C07-8F82-797F6A337E05}" destId="{BFA830B2-0126-41A2-9BC4-81734DFE228F}" srcOrd="0" destOrd="0" presId="urn:microsoft.com/office/officeart/2008/layout/AlternatingHexagons"/>
    <dgm:cxn modelId="{238EA6A3-E47E-4101-A621-6DA5C0E6E664}" srcId="{A81D68EA-6CBB-48AF-BEEA-3EADC33F5591}" destId="{650CD846-7DBD-47FD-A998-756DDB78512F}" srcOrd="0" destOrd="0" parTransId="{8EC65ADE-91C4-4374-92E2-BC92A506B263}" sibTransId="{60846261-9C94-4708-ABBC-EDDC68BAD58F}"/>
    <dgm:cxn modelId="{F177897E-619E-4D91-8716-1D7A60D2E9BB}" srcId="{239B878A-0EB1-4C07-8F82-797F6A337E05}" destId="{B1D225C0-A8F5-48DE-B452-1E8518223F39}" srcOrd="1" destOrd="0" parTransId="{7293317C-E4E1-4C9C-94D4-53DC5794936F}" sibTransId="{3C7F188C-0BC6-4ECE-83D8-3E30E9481B4F}"/>
    <dgm:cxn modelId="{68ED5E95-9FB5-4C9C-B22E-37F2984B468D}" type="presOf" srcId="{F7023714-B496-47E2-AB88-E4AB226E8241}" destId="{96A29BED-6C39-4A1F-B00F-97C8A426EC14}" srcOrd="0" destOrd="0" presId="urn:microsoft.com/office/officeart/2008/layout/AlternatingHexagons"/>
    <dgm:cxn modelId="{B58D9186-7B81-494C-8A29-6BF6EADC1ED9}" srcId="{239B878A-0EB1-4C07-8F82-797F6A337E05}" destId="{8759241A-F292-4122-A8D0-5CC4A4AADDFE}" srcOrd="0" destOrd="0" parTransId="{50933FC3-F18C-4E58-BBDA-EBBA3FA9E409}" sibTransId="{79A9C3F5-07F3-4F98-8B9F-42C38D0C3804}"/>
    <dgm:cxn modelId="{8469FAE3-79F0-48B1-BEDB-1BBAF1EE92A6}" type="presOf" srcId="{8759241A-F292-4122-A8D0-5CC4A4AADDFE}" destId="{2D13E19C-4044-45AA-A4D3-34F0C98684E9}" srcOrd="0" destOrd="0" presId="urn:microsoft.com/office/officeart/2008/layout/AlternatingHexagons"/>
    <dgm:cxn modelId="{A5327590-267E-44DA-92F4-E6C1B85CE97B}" type="presOf" srcId="{A81D68EA-6CBB-48AF-BEEA-3EADC33F5591}" destId="{71DFB7F0-B348-44AF-8FED-2FA4731C8E8D}" srcOrd="0" destOrd="0" presId="urn:microsoft.com/office/officeart/2008/layout/AlternatingHexagons"/>
    <dgm:cxn modelId="{BEF677D4-010D-4DEC-9164-FA9402CF2872}" type="presParOf" srcId="{BFA830B2-0126-41A2-9BC4-81734DFE228F}" destId="{5757274B-51D0-4F3B-AD61-1999332C1B11}" srcOrd="0" destOrd="0" presId="urn:microsoft.com/office/officeart/2008/layout/AlternatingHexagons"/>
    <dgm:cxn modelId="{9570EF7C-417D-46CB-937B-A6DAF8DEE046}" type="presParOf" srcId="{5757274B-51D0-4F3B-AD61-1999332C1B11}" destId="{2D13E19C-4044-45AA-A4D3-34F0C98684E9}" srcOrd="0" destOrd="0" presId="urn:microsoft.com/office/officeart/2008/layout/AlternatingHexagons"/>
    <dgm:cxn modelId="{974DDAEF-1A06-4B13-B724-EBBC98A5C76C}" type="presParOf" srcId="{5757274B-51D0-4F3B-AD61-1999332C1B11}" destId="{AB366D92-42F2-48DD-AAB7-213C70921C0F}" srcOrd="1" destOrd="0" presId="urn:microsoft.com/office/officeart/2008/layout/AlternatingHexagons"/>
    <dgm:cxn modelId="{84E3D5D3-C419-4EA0-8B79-FBADF4BE0898}" type="presParOf" srcId="{5757274B-51D0-4F3B-AD61-1999332C1B11}" destId="{9905A6F6-9ACD-4F04-93D1-D57084B68E49}" srcOrd="2" destOrd="0" presId="urn:microsoft.com/office/officeart/2008/layout/AlternatingHexagons"/>
    <dgm:cxn modelId="{0320DD3F-E1DA-439B-876B-6BAFE99D321A}" type="presParOf" srcId="{5757274B-51D0-4F3B-AD61-1999332C1B11}" destId="{8C866055-3C6A-47F8-AC25-1CA8D6AA1025}" srcOrd="3" destOrd="0" presId="urn:microsoft.com/office/officeart/2008/layout/AlternatingHexagons"/>
    <dgm:cxn modelId="{E2B95FBC-AB0A-4C95-9958-11B1E827DD28}" type="presParOf" srcId="{5757274B-51D0-4F3B-AD61-1999332C1B11}" destId="{50760B65-CF9A-43ED-8A4A-58F876668B56}" srcOrd="4" destOrd="0" presId="urn:microsoft.com/office/officeart/2008/layout/AlternatingHexagons"/>
    <dgm:cxn modelId="{1A10E272-8858-4221-A13A-75B10DCBA8B7}" type="presParOf" srcId="{BFA830B2-0126-41A2-9BC4-81734DFE228F}" destId="{B49518AA-1186-4461-9B65-FFC10344F5A5}" srcOrd="1" destOrd="0" presId="urn:microsoft.com/office/officeart/2008/layout/AlternatingHexagons"/>
    <dgm:cxn modelId="{627FEF73-D6D9-424E-90A4-F783D5EC721A}" type="presParOf" srcId="{BFA830B2-0126-41A2-9BC4-81734DFE228F}" destId="{DDB251BA-22CA-4C25-94D9-5A1BD3D9C2D6}" srcOrd="2" destOrd="0" presId="urn:microsoft.com/office/officeart/2008/layout/AlternatingHexagons"/>
    <dgm:cxn modelId="{41B7CB3A-D76F-40E7-9277-B03348B700DE}" type="presParOf" srcId="{DDB251BA-22CA-4C25-94D9-5A1BD3D9C2D6}" destId="{40197021-1513-4BCE-A3A5-34328B496C55}" srcOrd="0" destOrd="0" presId="urn:microsoft.com/office/officeart/2008/layout/AlternatingHexagons"/>
    <dgm:cxn modelId="{F5546BCC-B25A-4752-86F0-AC3B9FEFBEA2}" type="presParOf" srcId="{DDB251BA-22CA-4C25-94D9-5A1BD3D9C2D6}" destId="{96A29BED-6C39-4A1F-B00F-97C8A426EC14}" srcOrd="1" destOrd="0" presId="urn:microsoft.com/office/officeart/2008/layout/AlternatingHexagons"/>
    <dgm:cxn modelId="{1C45E299-E27C-4121-BF30-68C71FE57E46}" type="presParOf" srcId="{DDB251BA-22CA-4C25-94D9-5A1BD3D9C2D6}" destId="{DB1EF37E-3289-4E8E-9B31-AFF9D3521CA2}" srcOrd="2" destOrd="0" presId="urn:microsoft.com/office/officeart/2008/layout/AlternatingHexagons"/>
    <dgm:cxn modelId="{2916C772-A280-4AB9-924C-F6023E413528}" type="presParOf" srcId="{DDB251BA-22CA-4C25-94D9-5A1BD3D9C2D6}" destId="{F291B5B5-08A7-43F7-8789-8FC93F9CE3F5}" srcOrd="3" destOrd="0" presId="urn:microsoft.com/office/officeart/2008/layout/AlternatingHexagons"/>
    <dgm:cxn modelId="{B0B77B30-A6BE-4826-8CC6-2ED31BC626FC}" type="presParOf" srcId="{DDB251BA-22CA-4C25-94D9-5A1BD3D9C2D6}" destId="{F2717A21-FB04-4D6C-9175-9A9C5D6D72AB}" srcOrd="4" destOrd="0" presId="urn:microsoft.com/office/officeart/2008/layout/AlternatingHexagons"/>
    <dgm:cxn modelId="{A6231630-95BA-4B57-B0FD-3809CAD3013F}" type="presParOf" srcId="{BFA830B2-0126-41A2-9BC4-81734DFE228F}" destId="{DE907DC0-0837-4708-8FA7-451C9E3A7A58}" srcOrd="3" destOrd="0" presId="urn:microsoft.com/office/officeart/2008/layout/AlternatingHexagons"/>
    <dgm:cxn modelId="{E7479EFB-98B4-4407-ACE9-EFE8E703CA6F}" type="presParOf" srcId="{BFA830B2-0126-41A2-9BC4-81734DFE228F}" destId="{75D8A392-424C-4578-8B06-6AB0FEDE05D2}" srcOrd="4" destOrd="0" presId="urn:microsoft.com/office/officeart/2008/layout/AlternatingHexagons"/>
    <dgm:cxn modelId="{BC72E59B-FD19-4A2D-B336-2CE8CD08779C}" type="presParOf" srcId="{75D8A392-424C-4578-8B06-6AB0FEDE05D2}" destId="{71DFB7F0-B348-44AF-8FED-2FA4731C8E8D}" srcOrd="0" destOrd="0" presId="urn:microsoft.com/office/officeart/2008/layout/AlternatingHexagons"/>
    <dgm:cxn modelId="{67A0447B-9247-4407-8A33-62382A727294}" type="presParOf" srcId="{75D8A392-424C-4578-8B06-6AB0FEDE05D2}" destId="{FCA5E7E9-93E9-4909-A4E7-7EC3DE18EEC1}" srcOrd="1" destOrd="0" presId="urn:microsoft.com/office/officeart/2008/layout/AlternatingHexagons"/>
    <dgm:cxn modelId="{BE73DEBB-2009-4C0C-9C18-802656F1011D}" type="presParOf" srcId="{75D8A392-424C-4578-8B06-6AB0FEDE05D2}" destId="{E4E1558E-D4B3-4C8B-B13B-FB10DE0F1836}" srcOrd="2" destOrd="0" presId="urn:microsoft.com/office/officeart/2008/layout/AlternatingHexagons"/>
    <dgm:cxn modelId="{D5FC3D5E-80A0-4848-8D41-EAEB1CBD88DC}" type="presParOf" srcId="{75D8A392-424C-4578-8B06-6AB0FEDE05D2}" destId="{CB4D608D-55A4-482F-87D4-4424D3E45310}" srcOrd="3" destOrd="0" presId="urn:microsoft.com/office/officeart/2008/layout/AlternatingHexagons"/>
    <dgm:cxn modelId="{1F0FD0D2-CD03-4811-8BB7-A418749B915B}" type="presParOf" srcId="{75D8A392-424C-4578-8B06-6AB0FEDE05D2}" destId="{EBA85C6A-9C9A-4801-A5AB-3CDA4DA0BE4D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3E19C-4044-45AA-A4D3-34F0C98684E9}">
      <dsp:nvSpPr>
        <dsp:cNvPr id="0" name=""/>
        <dsp:cNvSpPr/>
      </dsp:nvSpPr>
      <dsp:spPr>
        <a:xfrm rot="5400000">
          <a:off x="3798934" y="145552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Корпуса</a:t>
          </a:r>
          <a:endParaRPr lang="ru-RU" sz="2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-5400000">
        <a:off x="4240937" y="345720"/>
        <a:ext cx="1319675" cy="1516868"/>
      </dsp:txXfrm>
    </dsp:sp>
    <dsp:sp modelId="{AB366D92-42F2-48DD-AAB7-213C70921C0F}">
      <dsp:nvSpPr>
        <dsp:cNvPr id="0" name=""/>
        <dsp:cNvSpPr/>
      </dsp:nvSpPr>
      <dsp:spPr>
        <a:xfrm>
          <a:off x="5917554" y="443049"/>
          <a:ext cx="2459309" cy="1322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917554" y="443049"/>
        <a:ext cx="2459309" cy="1322209"/>
      </dsp:txXfrm>
    </dsp:sp>
    <dsp:sp modelId="{50760B65-CF9A-43ED-8A4A-58F876668B56}">
      <dsp:nvSpPr>
        <dsp:cNvPr id="0" name=""/>
        <dsp:cNvSpPr/>
      </dsp:nvSpPr>
      <dsp:spPr>
        <a:xfrm rot="5400000">
          <a:off x="1728354" y="145552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170357" y="345720"/>
        <a:ext cx="1319675" cy="1516868"/>
      </dsp:txXfrm>
    </dsp:sp>
    <dsp:sp modelId="{40197021-1513-4BCE-A3A5-34328B496C55}">
      <dsp:nvSpPr>
        <dsp:cNvPr id="0" name=""/>
        <dsp:cNvSpPr/>
      </dsp:nvSpPr>
      <dsp:spPr>
        <a:xfrm rot="5400000">
          <a:off x="2759677" y="2016038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А также…</a:t>
          </a:r>
          <a:endParaRPr lang="ru-RU" sz="2400" b="1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-5400000">
        <a:off x="3201680" y="2216206"/>
        <a:ext cx="1319675" cy="1516868"/>
      </dsp:txXfrm>
    </dsp:sp>
    <dsp:sp modelId="{96A29BED-6C39-4A1F-B00F-97C8A426EC14}">
      <dsp:nvSpPr>
        <dsp:cNvPr id="0" name=""/>
        <dsp:cNvSpPr/>
      </dsp:nvSpPr>
      <dsp:spPr>
        <a:xfrm>
          <a:off x="443607" y="2313535"/>
          <a:ext cx="2379976" cy="1322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443607" y="2313535"/>
        <a:ext cx="2379976" cy="1322209"/>
      </dsp:txXfrm>
    </dsp:sp>
    <dsp:sp modelId="{F2717A21-FB04-4D6C-9175-9A9C5D6D72AB}">
      <dsp:nvSpPr>
        <dsp:cNvPr id="0" name=""/>
        <dsp:cNvSpPr/>
      </dsp:nvSpPr>
      <dsp:spPr>
        <a:xfrm rot="5400000">
          <a:off x="4830257" y="2016038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5272260" y="2216206"/>
        <a:ext cx="1319675" cy="1516868"/>
      </dsp:txXfrm>
    </dsp:sp>
    <dsp:sp modelId="{71DFB7F0-B348-44AF-8FED-2FA4731C8E8D}">
      <dsp:nvSpPr>
        <dsp:cNvPr id="0" name=""/>
        <dsp:cNvSpPr/>
      </dsp:nvSpPr>
      <dsp:spPr>
        <a:xfrm rot="5400000">
          <a:off x="3798934" y="3886523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Дизайн</a:t>
          </a:r>
          <a:endParaRPr lang="ru-RU" sz="2600" b="1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-5400000">
        <a:off x="4240937" y="4086691"/>
        <a:ext cx="1319675" cy="1516868"/>
      </dsp:txXfrm>
    </dsp:sp>
    <dsp:sp modelId="{FCA5E7E9-93E9-4909-A4E7-7EC3DE18EEC1}">
      <dsp:nvSpPr>
        <dsp:cNvPr id="0" name=""/>
        <dsp:cNvSpPr/>
      </dsp:nvSpPr>
      <dsp:spPr>
        <a:xfrm>
          <a:off x="5917554" y="4184020"/>
          <a:ext cx="2459309" cy="1322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917554" y="4184020"/>
        <a:ext cx="2459309" cy="1322209"/>
      </dsp:txXfrm>
    </dsp:sp>
    <dsp:sp modelId="{EBA85C6A-9C9A-4801-A5AB-3CDA4DA0BE4D}">
      <dsp:nvSpPr>
        <dsp:cNvPr id="0" name=""/>
        <dsp:cNvSpPr/>
      </dsp:nvSpPr>
      <dsp:spPr>
        <a:xfrm rot="5400000">
          <a:off x="1728354" y="3886523"/>
          <a:ext cx="2203682" cy="1917203"/>
        </a:xfrm>
        <a:prstGeom prst="hexagon">
          <a:avLst>
            <a:gd name="adj" fmla="val 25000"/>
            <a:gd name="vf" fmla="val 11547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170357" y="4086691"/>
        <a:ext cx="1319675" cy="1516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05AA9-0D76-4738-B6B8-BB2190BFA019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F8467-ED59-4B15-BC76-95831D7BB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07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5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4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8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7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6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8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8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5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38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1728-9BD6-4805-9516-592FE117CE6E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BD2F0-55DE-4D86-B760-93BDC3C42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2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11" Type="http://schemas.openxmlformats.org/officeDocument/2006/relationships/image" Target="../media/image13.jpeg"/><Relationship Id="rId5" Type="http://schemas.openxmlformats.org/officeDocument/2006/relationships/slide" Target="slide9.xml"/><Relationship Id="rId10" Type="http://schemas.openxmlformats.org/officeDocument/2006/relationships/image" Target="../media/image12.jpeg"/><Relationship Id="rId4" Type="http://schemas.openxmlformats.org/officeDocument/2006/relationships/image" Target="../media/image2.gif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10.xml"/><Relationship Id="rId4" Type="http://schemas.openxmlformats.org/officeDocument/2006/relationships/image" Target="../media/image2.gif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5.jpeg"/><Relationship Id="rId7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4.gif"/><Relationship Id="rId5" Type="http://schemas.openxmlformats.org/officeDocument/2006/relationships/image" Target="../media/image17.jpeg"/><Relationship Id="rId10" Type="http://schemas.openxmlformats.org/officeDocument/2006/relationships/slide" Target="slide13.xml"/><Relationship Id="rId4" Type="http://schemas.openxmlformats.org/officeDocument/2006/relationships/image" Target="../media/image16.jpeg"/><Relationship Id="rId9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10" Type="http://schemas.openxmlformats.org/officeDocument/2006/relationships/image" Target="../media/image6.png"/><Relationship Id="rId4" Type="http://schemas.openxmlformats.org/officeDocument/2006/relationships/image" Target="../media/image1.jp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3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5.xml"/><Relationship Id="rId4" Type="http://schemas.openxmlformats.org/officeDocument/2006/relationships/image" Target="../media/image2.gif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6.xml"/><Relationship Id="rId4" Type="http://schemas.openxmlformats.org/officeDocument/2006/relationships/image" Target="../media/image2.gif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7.xml"/><Relationship Id="rId4" Type="http://schemas.openxmlformats.org/officeDocument/2006/relationships/image" Target="../media/image2.gif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4.xml"/><Relationship Id="rId7" Type="http://schemas.openxmlformats.org/officeDocument/2006/relationships/slide" Target="slide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8.xml"/><Relationship Id="rId4" Type="http://schemas.openxmlformats.org/officeDocument/2006/relationships/image" Target="../media/image2.gif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890" y="2459504"/>
            <a:ext cx="8488222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Работа ученика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Средней школы №31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7117" y="2921169"/>
            <a:ext cx="546976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6 класса «А»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2777" y="2459504"/>
            <a:ext cx="3698448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Долгих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Михаила</a:t>
            </a:r>
          </a:p>
        </p:txBody>
      </p:sp>
    </p:spTree>
    <p:extLst>
      <p:ext uri="{BB962C8B-B14F-4D97-AF65-F5344CB8AC3E}">
        <p14:creationId xmlns:p14="http://schemas.microsoft.com/office/powerpoint/2010/main" val="135803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3" presetClass="exit" presetSubtype="544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1"/>
      <p:bldP spid="6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7872" y="-99392"/>
            <a:ext cx="6547389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 нашей школе также есть: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779" y="2986060"/>
            <a:ext cx="5045184" cy="336345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7187" y="3977250"/>
            <a:ext cx="442941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Уроки искусства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26598"/>
            <a:ext cx="4790844" cy="31938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1" name="TextBox 10"/>
          <p:cNvSpPr txBox="1"/>
          <p:nvPr/>
        </p:nvSpPr>
        <p:spPr>
          <a:xfrm>
            <a:off x="3260053" y="2072676"/>
            <a:ext cx="338229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Мастерская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617" y="2244041"/>
            <a:ext cx="2720682" cy="41743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3" name="TextBox 12"/>
          <p:cNvSpPr txBox="1"/>
          <p:nvPr/>
        </p:nvSpPr>
        <p:spPr>
          <a:xfrm>
            <a:off x="6530219" y="5430674"/>
            <a:ext cx="265008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Телескоп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90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724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Детей учат высококлассные учителя, которых подготавливали к этой работе всю их жизнь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557" y="4724"/>
            <a:ext cx="4078885" cy="611832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90817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Единственное, что стоит добавить — это превосходный дизайн!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52736"/>
            <a:ext cx="3749040" cy="562356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033" y="1052736"/>
            <a:ext cx="3749040" cy="562356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480" y="1234440"/>
            <a:ext cx="3749040" cy="562356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" name="Рисунок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11" name="Рисунок 10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12" name="Рисунок 1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0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0197" y="2644170"/>
            <a:ext cx="4743606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©</a:t>
            </a: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2013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7393" y="2644170"/>
            <a:ext cx="602921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Кемерово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57820" y="2875002"/>
            <a:ext cx="945964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за просмотр!</a:t>
            </a:r>
            <a:endParaRPr lang="ru-RU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3172780"/>
            <a:ext cx="1697458" cy="512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3172780"/>
            <a:ext cx="1697458" cy="512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3172781"/>
            <a:ext cx="1697458" cy="512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18378" y="3748390"/>
            <a:ext cx="17123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Назад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01870" y="3748390"/>
            <a:ext cx="234026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Главное меню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3795" y="3748390"/>
            <a:ext cx="203132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Вперёд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7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flash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5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00"/>
                            </p:stCondLst>
                            <p:childTnLst>
                              <p:par>
                                <p:cTn id="5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300"/>
                            </p:stCondLst>
                            <p:childTnLst>
                              <p:par>
                                <p:cTn id="62" presetID="10" presetClass="exit" presetSubtype="0" fill="hold" grpId="1" nodeType="after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9652" y="1690063"/>
            <a:ext cx="6264696" cy="34778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Добро пожаловать в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Smart School for Clever Kids —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лучшую школу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New Camperovo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50" y="260648"/>
            <a:ext cx="8484099" cy="5656066"/>
          </a:xfrm>
          <a:prstGeom prst="rect">
            <a:avLst/>
          </a:prstGeom>
          <a:effectLst>
            <a:softEdge rad="977900"/>
          </a:effectLst>
        </p:spPr>
      </p:pic>
      <p:pic>
        <p:nvPicPr>
          <p:cNvPr id="3" name="Amaranthe-Afterlife-acoustic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93967" y="-39767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4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837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3924" y="0"/>
            <a:ext cx="6316153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Главное меню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76959411"/>
              </p:ext>
            </p:extLst>
          </p:nvPr>
        </p:nvGraphicFramePr>
        <p:xfrm>
          <a:off x="161764" y="908720"/>
          <a:ext cx="882047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995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D13E19C-4044-45AA-A4D3-34F0C9868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2D13E19C-4044-45AA-A4D3-34F0C98684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B366D92-42F2-48DD-AAB7-213C70921C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AB366D92-42F2-48DD-AAB7-213C70921C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760B65-CF9A-43ED-8A4A-58F876668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50760B65-CF9A-43ED-8A4A-58F876668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197021-1513-4BCE-A3A5-34328B496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graphicEl>
                                              <a:dgm id="{40197021-1513-4BCE-A3A5-34328B496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6A29BED-6C39-4A1F-B00F-97C8A426EC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graphicEl>
                                              <a:dgm id="{96A29BED-6C39-4A1F-B00F-97C8A426EC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2717A21-FB04-4D6C-9175-9A9C5D6D7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F2717A21-FB04-4D6C-9175-9A9C5D6D72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1DFB7F0-B348-44AF-8FED-2FA4731C8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71DFB7F0-B348-44AF-8FED-2FA4731C8E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CA5E7E9-93E9-4909-A4E7-7EC3DE18EE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FCA5E7E9-93E9-4909-A4E7-7EC3DE18EE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BA85C6A-9C9A-4801-A5AB-3CDA4DA0BE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graphicEl>
                                              <a:dgm id="{EBA85C6A-9C9A-4801-A5AB-3CDA4DA0BE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4947" y="980728"/>
            <a:ext cx="3994106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Наша школа делится на четыре корпуса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10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1926" y="0"/>
            <a:ext cx="546014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Корпус отдыха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79" y="902084"/>
            <a:ext cx="7560840" cy="5040560"/>
          </a:xfrm>
          <a:prstGeom prst="rect">
            <a:avLst/>
          </a:prstGeom>
          <a:effectLst>
            <a:softEdge rad="977900"/>
          </a:effectLst>
        </p:spPr>
      </p:pic>
    </p:spTree>
    <p:extLst>
      <p:ext uri="{BB962C8B-B14F-4D97-AF65-F5344CB8AC3E}">
        <p14:creationId xmlns:p14="http://schemas.microsoft.com/office/powerpoint/2010/main" val="225793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92" y="0"/>
            <a:ext cx="880561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Корпус для самых маленьких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556" y="865196"/>
            <a:ext cx="7602888" cy="5068592"/>
          </a:xfrm>
          <a:prstGeom prst="rect">
            <a:avLst/>
          </a:prstGeom>
          <a:effectLst>
            <a:softEdge rad="889000"/>
          </a:effectLst>
        </p:spPr>
      </p:pic>
    </p:spTree>
    <p:extLst>
      <p:ext uri="{BB962C8B-B14F-4D97-AF65-F5344CB8AC3E}">
        <p14:creationId xmlns:p14="http://schemas.microsoft.com/office/powerpoint/2010/main" val="239410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2911" y="15007"/>
            <a:ext cx="739817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Для детей постарше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801" y="973454"/>
            <a:ext cx="7310397" cy="4873598"/>
          </a:xfrm>
          <a:prstGeom prst="rect">
            <a:avLst/>
          </a:prstGeom>
          <a:effectLst>
            <a:softEdge rad="889000"/>
          </a:effectLst>
        </p:spPr>
      </p:pic>
    </p:spTree>
    <p:extLst>
      <p:ext uri="{BB962C8B-B14F-4D97-AF65-F5344CB8AC3E}">
        <p14:creationId xmlns:p14="http://schemas.microsoft.com/office/powerpoint/2010/main" val="370181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271" y="6093296"/>
            <a:ext cx="1697458" cy="512440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813" y="6093296"/>
            <a:ext cx="1697458" cy="512440"/>
          </a:xfrm>
          <a:prstGeom prst="rect">
            <a:avLst/>
          </a:prstGeom>
        </p:spPr>
      </p:pic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9" y="6093296"/>
            <a:ext cx="1697458" cy="512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3186" y="0"/>
            <a:ext cx="795762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 для самых старших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61" y="1268760"/>
            <a:ext cx="8218277" cy="431405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86388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97</Words>
  <Application>Microsoft Office PowerPoint</Application>
  <PresentationFormat>Экран (4:3)</PresentationFormat>
  <Paragraphs>27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Долгих</dc:creator>
  <cp:lastModifiedBy>Михаил Долгих</cp:lastModifiedBy>
  <cp:revision>27</cp:revision>
  <dcterms:created xsi:type="dcterms:W3CDTF">2013-10-04T13:47:38Z</dcterms:created>
  <dcterms:modified xsi:type="dcterms:W3CDTF">2013-10-15T15:22:06Z</dcterms:modified>
</cp:coreProperties>
</file>