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0505DFB-2483-47E2-B90B-E85E6CC08423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E4BC904-0636-490F-B6A0-232A3BF13B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44824"/>
            <a:ext cx="396044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Число </a:t>
            </a:r>
            <a:br>
              <a:rPr lang="ru-RU" dirty="0" smtClean="0"/>
            </a:br>
            <a:r>
              <a:rPr lang="ru-RU" sz="10700" dirty="0" smtClean="0"/>
              <a:t>«0»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429000"/>
            <a:ext cx="3672408" cy="1512168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Рогозный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Владислав </a:t>
            </a:r>
          </a:p>
          <a:p>
            <a:r>
              <a:rPr lang="ru-RU" sz="2400" dirty="0" smtClean="0"/>
              <a:t>1А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620688"/>
            <a:ext cx="4676740" cy="46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908720"/>
            <a:ext cx="2984376" cy="417646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3500" dirty="0"/>
              <a:t>Так что ноль –</a:t>
            </a:r>
          </a:p>
          <a:p>
            <a:pPr algn="l"/>
            <a:r>
              <a:rPr lang="ru-RU" sz="3500" dirty="0"/>
              <a:t>не пустота</a:t>
            </a:r>
          </a:p>
          <a:p>
            <a:pPr algn="l"/>
            <a:r>
              <a:rPr lang="ru-RU" sz="3500" dirty="0"/>
              <a:t>Без него </a:t>
            </a:r>
          </a:p>
          <a:p>
            <a:pPr algn="l"/>
            <a:r>
              <a:rPr lang="ru-RU" sz="3500" dirty="0"/>
              <a:t>и жизнь не та.</a:t>
            </a:r>
          </a:p>
          <a:p>
            <a:pPr algn="l"/>
            <a:r>
              <a:rPr lang="ru-RU" sz="3500" dirty="0"/>
              <a:t>Без него нет никаких</a:t>
            </a:r>
          </a:p>
          <a:p>
            <a:pPr algn="l"/>
            <a:r>
              <a:rPr lang="ru-RU" sz="3500" dirty="0"/>
              <a:t>Цифр ни малых, </a:t>
            </a:r>
            <a:endParaRPr lang="ru-RU" sz="3500" dirty="0" smtClean="0"/>
          </a:p>
          <a:p>
            <a:pPr algn="l"/>
            <a:r>
              <a:rPr lang="ru-RU" sz="3500" dirty="0" smtClean="0"/>
              <a:t>ни </a:t>
            </a:r>
            <a:r>
              <a:rPr lang="ru-RU" sz="3500" dirty="0"/>
              <a:t>больших.</a:t>
            </a:r>
          </a:p>
          <a:p>
            <a:pPr algn="l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980728"/>
            <a:ext cx="508856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0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314096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7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836712"/>
            <a:ext cx="3602443" cy="3938240"/>
          </a:xfrm>
        </p:spPr>
        <p:txBody>
          <a:bodyPr>
            <a:noAutofit/>
          </a:bodyPr>
          <a:lstStyle/>
          <a:p>
            <a:r>
              <a:rPr lang="ru-RU" sz="2000" dirty="0"/>
              <a:t>Ноль пустышка, не число,</a:t>
            </a:r>
          </a:p>
          <a:p>
            <a:r>
              <a:rPr lang="ru-RU" sz="2000" dirty="0"/>
              <a:t>Ноль не значит ничего</a:t>
            </a:r>
          </a:p>
          <a:p>
            <a:r>
              <a:rPr lang="ru-RU" sz="2000" dirty="0"/>
              <a:t>Так нам в садике сказали,</a:t>
            </a:r>
          </a:p>
          <a:p>
            <a:r>
              <a:rPr lang="ru-RU" sz="2000" dirty="0"/>
              <a:t>Когда числа изучали.</a:t>
            </a:r>
          </a:p>
          <a:p>
            <a:r>
              <a:rPr lang="ru-RU" sz="2000" dirty="0"/>
              <a:t>Ну так что-же значит ноль?</a:t>
            </a:r>
          </a:p>
          <a:p>
            <a:r>
              <a:rPr lang="ru-RU" sz="2000" dirty="0"/>
              <a:t>Это цифра али что ль?</a:t>
            </a:r>
          </a:p>
          <a:p>
            <a:r>
              <a:rPr lang="ru-RU" sz="2000" dirty="0"/>
              <a:t>Ничего она не значит?</a:t>
            </a:r>
          </a:p>
          <a:p>
            <a:r>
              <a:rPr lang="ru-RU" sz="2000" dirty="0"/>
              <a:t>За собою смысл не прячет?</a:t>
            </a:r>
          </a:p>
          <a:p>
            <a:r>
              <a:rPr lang="ru-RU" sz="2000" dirty="0"/>
              <a:t>Мы все факты вместе сложим</a:t>
            </a:r>
          </a:p>
          <a:p>
            <a:r>
              <a:rPr lang="ru-RU" sz="2000" dirty="0"/>
              <a:t>И по полочкам разложим.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4" r="12804"/>
          <a:stretch>
            <a:fillRect/>
          </a:stretch>
        </p:blipFill>
        <p:spPr>
          <a:xfrm>
            <a:off x="179512" y="908720"/>
            <a:ext cx="4968552" cy="3888432"/>
          </a:xfrm>
        </p:spPr>
      </p:pic>
    </p:spTree>
    <p:extLst>
      <p:ext uri="{BB962C8B-B14F-4D97-AF65-F5344CB8AC3E}">
        <p14:creationId xmlns:p14="http://schemas.microsoft.com/office/powerpoint/2010/main" val="289272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3968" y="980729"/>
            <a:ext cx="4402833" cy="4226272"/>
          </a:xfrm>
        </p:spPr>
        <p:txBody>
          <a:bodyPr>
            <a:noAutofit/>
          </a:bodyPr>
          <a:lstStyle/>
          <a:p>
            <a:r>
              <a:rPr lang="ru-RU" sz="2800" dirty="0"/>
              <a:t>Ноль начало чисел всех</a:t>
            </a:r>
            <a:r>
              <a:rPr lang="ru-RU" sz="2800" dirty="0" smtClean="0"/>
              <a:t>,</a:t>
            </a:r>
          </a:p>
          <a:p>
            <a:endParaRPr lang="ru-RU" sz="2800" dirty="0"/>
          </a:p>
          <a:p>
            <a:r>
              <a:rPr lang="ru-RU" sz="2800" dirty="0"/>
              <a:t>Результат ноль – неуспех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А еще скажу, друзья,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/>
              <a:t>Что на ноль делить нельзя.</a:t>
            </a:r>
            <a:endParaRPr lang="ru-RU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" r="5722"/>
          <a:stretch>
            <a:fillRect/>
          </a:stretch>
        </p:blipFill>
        <p:spPr>
          <a:xfrm>
            <a:off x="251520" y="1196752"/>
            <a:ext cx="3917199" cy="3214112"/>
          </a:xfrm>
        </p:spPr>
      </p:pic>
    </p:spTree>
    <p:extLst>
      <p:ext uri="{BB962C8B-B14F-4D97-AF65-F5344CB8AC3E}">
        <p14:creationId xmlns:p14="http://schemas.microsoft.com/office/powerpoint/2010/main" val="37450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980729"/>
            <a:ext cx="3818467" cy="4226272"/>
          </a:xfrm>
        </p:spPr>
        <p:txBody>
          <a:bodyPr>
            <a:normAutofit/>
          </a:bodyPr>
          <a:lstStyle/>
          <a:p>
            <a:r>
              <a:rPr lang="ru-RU" sz="4400" dirty="0"/>
              <a:t>Без нуля не может </a:t>
            </a:r>
            <a:r>
              <a:rPr lang="ru-RU" sz="4400" dirty="0" smtClean="0"/>
              <a:t>слон</a:t>
            </a:r>
          </a:p>
          <a:p>
            <a:endParaRPr lang="ru-RU" sz="4400" dirty="0"/>
          </a:p>
          <a:p>
            <a:r>
              <a:rPr lang="ru-RU" sz="4400" dirty="0"/>
              <a:t>Взять и весить 10 тонн.</a:t>
            </a:r>
            <a:endParaRPr lang="ru-RU" sz="4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" r="7086"/>
          <a:stretch>
            <a:fillRect/>
          </a:stretch>
        </p:blipFill>
        <p:spPr>
          <a:xfrm>
            <a:off x="179512" y="980728"/>
            <a:ext cx="4968552" cy="4076760"/>
          </a:xfrm>
        </p:spPr>
      </p:pic>
    </p:spTree>
    <p:extLst>
      <p:ext uri="{BB962C8B-B14F-4D97-AF65-F5344CB8AC3E}">
        <p14:creationId xmlns:p14="http://schemas.microsoft.com/office/powerpoint/2010/main" val="189570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92080" y="1268760"/>
            <a:ext cx="3530435" cy="3240359"/>
          </a:xfrm>
        </p:spPr>
        <p:txBody>
          <a:bodyPr>
            <a:normAutofit/>
          </a:bodyPr>
          <a:lstStyle/>
          <a:p>
            <a:r>
              <a:rPr lang="ru-RU" sz="3200" dirty="0"/>
              <a:t>Девять  два нуля и вот </a:t>
            </a:r>
            <a:r>
              <a:rPr lang="ru-RU" sz="3200" dirty="0" smtClean="0"/>
              <a:t>–</a:t>
            </a:r>
          </a:p>
          <a:p>
            <a:endParaRPr lang="ru-RU" sz="3200" dirty="0"/>
          </a:p>
          <a:p>
            <a:r>
              <a:rPr lang="ru-RU" sz="3200" dirty="0"/>
              <a:t>Самолет летит в полет.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7" r="11917"/>
          <a:stretch>
            <a:fillRect/>
          </a:stretch>
        </p:blipFill>
        <p:spPr>
          <a:xfrm>
            <a:off x="251520" y="1196752"/>
            <a:ext cx="5256584" cy="3627790"/>
          </a:xfrm>
        </p:spPr>
      </p:pic>
    </p:spTree>
    <p:extLst>
      <p:ext uri="{BB962C8B-B14F-4D97-AF65-F5344CB8AC3E}">
        <p14:creationId xmlns:p14="http://schemas.microsoft.com/office/powerpoint/2010/main" val="6179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508104" y="1412776"/>
            <a:ext cx="3314411" cy="2421467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/>
              <a:t>Справа нолик добавляем </a:t>
            </a:r>
            <a:r>
              <a:rPr lang="ru-RU" sz="3200" dirty="0" smtClean="0"/>
              <a:t>–</a:t>
            </a:r>
          </a:p>
          <a:p>
            <a:endParaRPr lang="ru-RU" sz="3200" dirty="0"/>
          </a:p>
          <a:p>
            <a:r>
              <a:rPr lang="ru-RU" sz="3200" dirty="0"/>
              <a:t>Спутник в космос отправляем.</a:t>
            </a:r>
          </a:p>
          <a:p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2" b="7492"/>
          <a:stretch>
            <a:fillRect/>
          </a:stretch>
        </p:blipFill>
        <p:spPr>
          <a:xfrm>
            <a:off x="323528" y="1052736"/>
            <a:ext cx="5040560" cy="3816424"/>
          </a:xfrm>
        </p:spPr>
      </p:pic>
    </p:spTree>
    <p:extLst>
      <p:ext uri="{BB962C8B-B14F-4D97-AF65-F5344CB8AC3E}">
        <p14:creationId xmlns:p14="http://schemas.microsoft.com/office/powerpoint/2010/main" val="219561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1412776"/>
            <a:ext cx="2592288" cy="36004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200" dirty="0"/>
              <a:t>Любят ноль миллионеры,</a:t>
            </a:r>
          </a:p>
          <a:p>
            <a:pPr algn="l"/>
            <a:r>
              <a:rPr lang="ru-RU" sz="3200" dirty="0" smtClean="0"/>
              <a:t>астрономы</a:t>
            </a:r>
            <a:r>
              <a:rPr lang="ru-RU" sz="3200" dirty="0"/>
              <a:t>, инженеры</a:t>
            </a:r>
            <a:r>
              <a:rPr lang="ru-RU" sz="3200" dirty="0" smtClean="0"/>
              <a:t>.</a:t>
            </a:r>
          </a:p>
          <a:p>
            <a:pPr algn="l"/>
            <a:r>
              <a:rPr lang="ru-RU" sz="3200" dirty="0" err="1"/>
              <a:t>Суперточные</a:t>
            </a:r>
            <a:r>
              <a:rPr lang="ru-RU" sz="3200" dirty="0"/>
              <a:t> замеры </a:t>
            </a:r>
          </a:p>
          <a:p>
            <a:pPr algn="l"/>
            <a:r>
              <a:rPr lang="ru-RU" sz="3200" dirty="0"/>
              <a:t>Невозможны без нуля.</a:t>
            </a:r>
          </a:p>
          <a:p>
            <a:pPr algn="l"/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337" y="576145"/>
            <a:ext cx="3456384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183" y="2729489"/>
            <a:ext cx="3446537" cy="25849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24744"/>
            <a:ext cx="2304256" cy="343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7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772817"/>
            <a:ext cx="3818467" cy="3434184"/>
          </a:xfrm>
        </p:spPr>
        <p:txBody>
          <a:bodyPr/>
          <a:lstStyle/>
          <a:p>
            <a:r>
              <a:rPr lang="ru-RU" sz="3200" dirty="0"/>
              <a:t>Как ноль градусов </a:t>
            </a:r>
            <a:r>
              <a:rPr lang="ru-RU" sz="3200" dirty="0" smtClean="0"/>
              <a:t>тогда</a:t>
            </a:r>
            <a:r>
              <a:rPr lang="ru-RU" sz="3200" dirty="0"/>
              <a:t> </a:t>
            </a:r>
            <a:r>
              <a:rPr lang="ru-RU" sz="3200" dirty="0" smtClean="0"/>
              <a:t>-</a:t>
            </a:r>
          </a:p>
          <a:p>
            <a:endParaRPr lang="ru-RU" sz="3200" dirty="0"/>
          </a:p>
          <a:p>
            <a:r>
              <a:rPr lang="ru-RU" sz="3200" dirty="0"/>
              <a:t>Тает изо льда вода.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539552" y="1268760"/>
            <a:ext cx="4237856" cy="3477215"/>
          </a:xfrm>
        </p:spPr>
      </p:pic>
    </p:spTree>
    <p:extLst>
      <p:ext uri="{BB962C8B-B14F-4D97-AF65-F5344CB8AC3E}">
        <p14:creationId xmlns:p14="http://schemas.microsoft.com/office/powerpoint/2010/main" val="72497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908720"/>
            <a:ext cx="3888432" cy="1252736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В ноль </a:t>
            </a:r>
            <a:r>
              <a:rPr lang="ru-RU" sz="3200" dirty="0" smtClean="0"/>
              <a:t>часов – </a:t>
            </a:r>
            <a:br>
              <a:rPr lang="ru-RU" sz="3200" dirty="0" smtClean="0"/>
            </a:br>
            <a:r>
              <a:rPr lang="ru-RU" sz="3200" dirty="0" smtClean="0"/>
              <a:t>начало суток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7604" y="3284984"/>
            <a:ext cx="3128392" cy="1473200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А ноль юмора </a:t>
            </a:r>
            <a:r>
              <a:rPr lang="ru-RU" sz="3200" dirty="0" smtClean="0"/>
              <a:t>–</a:t>
            </a:r>
          </a:p>
          <a:p>
            <a:pPr algn="l"/>
            <a:r>
              <a:rPr lang="ru-RU" sz="3200" dirty="0" smtClean="0"/>
              <a:t> </a:t>
            </a:r>
            <a:r>
              <a:rPr lang="ru-RU" sz="3200" dirty="0"/>
              <a:t>нет шуток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1"/>
            <a:ext cx="3239850" cy="13899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12710"/>
            <a:ext cx="3319408" cy="309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6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</TotalTime>
  <Words>173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Число  «0»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ноль часов –  начало суток</vt:lpstr>
      <vt:lpstr>Презентация PowerPoint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Kir</dc:creator>
  <cp:lastModifiedBy>Kir</cp:lastModifiedBy>
  <cp:revision>8</cp:revision>
  <dcterms:created xsi:type="dcterms:W3CDTF">2013-10-15T14:25:16Z</dcterms:created>
  <dcterms:modified xsi:type="dcterms:W3CDTF">2013-10-15T15:47:08Z</dcterms:modified>
</cp:coreProperties>
</file>