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4"/>
  </p:notesMasterIdLst>
  <p:sldIdLst>
    <p:sldId id="269" r:id="rId2"/>
    <p:sldId id="272" r:id="rId3"/>
    <p:sldId id="273" r:id="rId4"/>
    <p:sldId id="274" r:id="rId5"/>
    <p:sldId id="276" r:id="rId6"/>
    <p:sldId id="275" r:id="rId7"/>
    <p:sldId id="277" r:id="rId8"/>
    <p:sldId id="259" r:id="rId9"/>
    <p:sldId id="263" r:id="rId10"/>
    <p:sldId id="271" r:id="rId11"/>
    <p:sldId id="265" r:id="rId12"/>
    <p:sldId id="280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7" autoAdjust="0"/>
    <p:restoredTop sz="94682" autoAdjust="0"/>
  </p:normalViewPr>
  <p:slideViewPr>
    <p:cSldViewPr>
      <p:cViewPr varScale="1">
        <p:scale>
          <a:sx n="69" d="100"/>
          <a:sy n="69" d="100"/>
        </p:scale>
        <p:origin x="-119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3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C8C55A5-1F50-4BD3-88AB-84280B3C2C88}" type="datetimeFigureOut">
              <a:rPr lang="ru-RU"/>
              <a:pPr>
                <a:defRPr/>
              </a:pPr>
              <a:t>16.10.2013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B1DC7B9-CB72-44F0-AEE2-3E6225A954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A14D5FD-ECB8-4393-8BA0-C6A43231EE94}" type="slidenum">
              <a:rPr lang="ru-RU" smtClean="0"/>
              <a:pPr/>
              <a:t>5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3581400" y="685800"/>
            <a:ext cx="5561013" cy="3352800"/>
          </a:xfrm>
        </p:spPr>
        <p:txBody>
          <a:bodyPr/>
          <a:lstStyle>
            <a:lvl1pPr>
              <a:defRPr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5181600" y="4038600"/>
            <a:ext cx="3960813" cy="1752600"/>
          </a:xfrm>
          <a:ln w="9525">
            <a:headEnd/>
            <a:tailEnd/>
          </a:ln>
        </p:spPr>
        <p:txBody>
          <a:bodyPr lIns="92075" tIns="46038" rIns="92075" bIns="46038" anchor="ctr"/>
          <a:lstStyle>
            <a:lvl1pPr marL="0" indent="0" algn="ctr">
              <a:buFont typeface="Wingdings" pitchFamily="2" charset="2"/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quarter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>
                <a:solidFill>
                  <a:srgbClr val="EAEAEA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solidFill>
                  <a:srgbClr val="EAEAEA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>
                <a:solidFill>
                  <a:srgbClr val="EAEAEA"/>
                </a:solidFill>
              </a:defRPr>
            </a:lvl1pPr>
          </a:lstStyle>
          <a:p>
            <a:pPr>
              <a:defRPr/>
            </a:pPr>
            <a:fld id="{993990DF-7B46-4CF4-B2AB-87FF4D5453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5F40C7-5B0F-46B5-B483-523933D173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86600" y="533400"/>
            <a:ext cx="1905000" cy="5562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371600" y="533400"/>
            <a:ext cx="5562600" cy="5562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5445CD-01C9-4711-8C1D-EA51C6DC43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533400"/>
            <a:ext cx="7543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371600" y="1981200"/>
            <a:ext cx="3733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5257800" y="1981200"/>
            <a:ext cx="3733800" cy="4114800"/>
          </a:xfrm>
        </p:spPr>
        <p:txBody>
          <a:bodyPr/>
          <a:lstStyle/>
          <a:p>
            <a:pPr lvl="0"/>
            <a:r>
              <a:rPr lang="ru-RU" noProof="0" smtClean="0"/>
              <a:t>Вставка клипа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0C817C-36D0-4988-977F-2BA60E7085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533400"/>
            <a:ext cx="7543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1371600" y="1981200"/>
            <a:ext cx="3733800" cy="4114800"/>
          </a:xfrm>
        </p:spPr>
        <p:txBody>
          <a:bodyPr/>
          <a:lstStyle/>
          <a:p>
            <a:pPr lvl="0"/>
            <a:r>
              <a:rPr lang="ru-RU" noProof="0" smtClean="0"/>
              <a:t>Вставка клипа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257800" y="1981200"/>
            <a:ext cx="3733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0C8FFC-7999-4052-9F25-1010A0ACA3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1371600" y="533400"/>
            <a:ext cx="7620000" cy="556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1C3478-4C07-4806-8B7E-26C6CED3FC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094F7A-8A19-4AB1-BE9C-F89197E733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85EB5D-BAC1-4355-AF19-7A8D604B2E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371600" y="19812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57800" y="19812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5FAF86-DE51-4E17-AA70-86E4EB32A2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16E23F-ACE6-4284-8269-D272CCBCFE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E38246-19FF-44FB-866C-AE89490F39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48E9C8-D58C-4FFE-A320-C9C31A50DE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5FD10E-EFE4-41CE-AA1A-12239B0527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DEB966-9742-4DC1-B113-101349D45F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533400"/>
            <a:ext cx="7543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6764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3429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/>
            </a:lvl1pPr>
          </a:lstStyle>
          <a:p>
            <a:pPr>
              <a:defRPr/>
            </a:pPr>
            <a:fld id="{FDAEBD52-E953-4680-B3D9-DDB65D44AA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0" name="Picture 6" descr="strtegic1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0" y="0"/>
            <a:ext cx="1219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981200"/>
            <a:ext cx="7620000" cy="411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w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9500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7200" dirty="0" smtClean="0"/>
              <a:t>Русские Князья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03350" y="1989138"/>
            <a:ext cx="7620000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ru-RU" dirty="0" smtClean="0"/>
          </a:p>
          <a:p>
            <a:pPr algn="ctr">
              <a:buFont typeface="Wingdings" pitchFamily="2" charset="2"/>
              <a:buNone/>
            </a:pPr>
            <a:r>
              <a:rPr lang="ru-RU" i="1" dirty="0" smtClean="0"/>
              <a:t>       </a:t>
            </a:r>
            <a:r>
              <a:rPr lang="ru-RU" sz="6000" i="1" dirty="0" smtClean="0"/>
              <a:t>Богатыри</a:t>
            </a:r>
          </a:p>
          <a:p>
            <a:pPr algn="ctr">
              <a:buFont typeface="Wingdings" pitchFamily="2" charset="2"/>
              <a:buNone/>
            </a:pPr>
            <a:r>
              <a:rPr lang="ru-RU" sz="6000" i="1" dirty="0" smtClean="0"/>
              <a:t> земли </a:t>
            </a:r>
          </a:p>
          <a:p>
            <a:pPr algn="ctr">
              <a:buFont typeface="Wingdings" pitchFamily="2" charset="2"/>
              <a:buNone/>
            </a:pPr>
            <a:r>
              <a:rPr lang="ru-RU" sz="6000" i="1" dirty="0" smtClean="0"/>
              <a:t>ру</a:t>
            </a:r>
            <a:r>
              <a:rPr lang="ru-RU" sz="6000" dirty="0" smtClean="0"/>
              <a:t>сской </a:t>
            </a: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4319588" y="4964113"/>
            <a:ext cx="4824412" cy="4000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2355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5" descr="бой Пересвета с Челубеем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1371600" y="1050925"/>
            <a:ext cx="7620000" cy="4525963"/>
          </a:xfrm>
          <a:noFill/>
        </p:spPr>
      </p:pic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2268538" y="6035675"/>
            <a:ext cx="6696075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В.Васнецов «Поединок Пересвета с Челубеем»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609600"/>
            <a:ext cx="7543800" cy="5181600"/>
          </a:xfrm>
        </p:spPr>
        <p:txBody>
          <a:bodyPr/>
          <a:lstStyle/>
          <a:p>
            <a:r>
              <a:rPr lang="ru-RU" sz="4000" smtClean="0">
                <a:solidFill>
                  <a:schemeClr val="tx1"/>
                </a:solidFill>
              </a:rPr>
              <a:t>«Где вы, там и я. Скрываясь назади, могу ли я сказать вам: «Братья! Умрем за Отечество!» </a:t>
            </a:r>
            <a:br>
              <a:rPr lang="ru-RU" sz="4000" smtClean="0">
                <a:solidFill>
                  <a:schemeClr val="tx1"/>
                </a:solidFill>
              </a:rPr>
            </a:br>
            <a:r>
              <a:rPr lang="ru-RU" sz="4000" smtClean="0">
                <a:solidFill>
                  <a:schemeClr val="tx1"/>
                </a:solidFill>
              </a:rPr>
              <a:t>Слово моё будет делом! Я вождь и начальник, стану впереди и хочу положить свою голову в пример другим».</a:t>
            </a:r>
            <a:r>
              <a:rPr lang="ru-RU" smtClean="0"/>
              <a:t>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z="3200" smtClean="0">
              <a:cs typeface="Times New Roman" pitchFamily="18" charset="0"/>
            </a:endParaRPr>
          </a:p>
        </p:txBody>
      </p:sp>
      <p:sp>
        <p:nvSpPr>
          <p:cNvPr id="14339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000" smtClean="0">
                <a:solidFill>
                  <a:srgbClr val="C00000"/>
                </a:solidFill>
                <a:cs typeface="Times New Roman" pitchFamily="18" charset="0"/>
              </a:rPr>
              <a:t>Вовеки славься, Русь, Россия!</a:t>
            </a:r>
          </a:p>
          <a:p>
            <a:r>
              <a:rPr lang="ru-RU" sz="2000" smtClean="0">
                <a:solidFill>
                  <a:srgbClr val="C00000"/>
                </a:solidFill>
                <a:cs typeface="Times New Roman" pitchFamily="18" charset="0"/>
              </a:rPr>
              <a:t>И будь всегда сама собой.</a:t>
            </a:r>
          </a:p>
          <a:p>
            <a:r>
              <a:rPr lang="ru-RU" sz="2000" smtClean="0">
                <a:solidFill>
                  <a:srgbClr val="C00000"/>
                </a:solidFill>
                <a:cs typeface="Times New Roman" pitchFamily="18" charset="0"/>
              </a:rPr>
              <a:t> Твои народы – вместе  сила !</a:t>
            </a:r>
          </a:p>
          <a:p>
            <a:r>
              <a:rPr lang="ru-RU" sz="2000" smtClean="0">
                <a:solidFill>
                  <a:srgbClr val="C00000"/>
                </a:solidFill>
                <a:cs typeface="Times New Roman" pitchFamily="18" charset="0"/>
              </a:rPr>
              <a:t>Никто не справится с тобой!</a:t>
            </a:r>
          </a:p>
        </p:txBody>
      </p:sp>
      <p:pic>
        <p:nvPicPr>
          <p:cNvPr id="14340" name="Рисунок 8" descr="просторы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9418" r="9418"/>
          <a:stretch>
            <a:fillRect/>
          </a:stretch>
        </p:blipFill>
        <p:spPr>
          <a:xfrm>
            <a:off x="1143000" y="0"/>
            <a:ext cx="8001000" cy="54292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Князь Игорь Святославович </a:t>
            </a:r>
          </a:p>
        </p:txBody>
      </p:sp>
      <p:pic>
        <p:nvPicPr>
          <p:cNvPr id="4099" name="Содержимое 3" descr="дружина 1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357422" y="1214422"/>
            <a:ext cx="6143625" cy="55006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Братья и дружина! Лучше в битве пасть, чем в полон сдаться!</a:t>
            </a:r>
          </a:p>
        </p:txBody>
      </p:sp>
      <p:pic>
        <p:nvPicPr>
          <p:cNvPr id="5123" name="Содержимое 3" descr="дружина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14438" y="2071688"/>
            <a:ext cx="7929562" cy="47863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Князь Александр Невский </a:t>
            </a:r>
          </a:p>
        </p:txBody>
      </p:sp>
      <p:pic>
        <p:nvPicPr>
          <p:cNvPr id="6147" name="Содержимое 5" descr="i (1)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86000" y="1500188"/>
            <a:ext cx="5500688" cy="53578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3" descr="Крестоносцы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0"/>
            <a:ext cx="8001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8195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Приходите на Русь с миром- миром вас встретим.</a:t>
            </a:r>
          </a:p>
          <a:p>
            <a:r>
              <a:rPr lang="ru-RU" smtClean="0"/>
              <a:t> А кто с мечом к нам придет тот от меча и погибнет!</a:t>
            </a:r>
          </a:p>
          <a:p>
            <a:r>
              <a:rPr lang="ru-RU" smtClean="0"/>
              <a:t> На том стояла и стоять будет Русская земля!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Князь Дмитрий Донской </a:t>
            </a:r>
          </a:p>
        </p:txBody>
      </p:sp>
      <p:pic>
        <p:nvPicPr>
          <p:cNvPr id="4" name="Picture 4" descr="Дмитрий Донской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28728" y="1428736"/>
            <a:ext cx="6072230" cy="5429264"/>
          </a:xfrm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228600"/>
            <a:ext cx="7543800" cy="838200"/>
          </a:xfrm>
        </p:spPr>
        <p:txBody>
          <a:bodyPr/>
          <a:lstStyle/>
          <a:p>
            <a:r>
              <a:rPr lang="ru-RU" b="1" i="1" smtClean="0"/>
              <a:t>1380 год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endParaRPr lang="ru-RU" sz="2800" smtClean="0"/>
          </a:p>
        </p:txBody>
      </p:sp>
      <p:pic>
        <p:nvPicPr>
          <p:cNvPr id="1024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1219200"/>
            <a:ext cx="5214938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0"/>
            <a:ext cx="7543800" cy="762000"/>
          </a:xfrm>
        </p:spPr>
        <p:txBody>
          <a:bodyPr/>
          <a:lstStyle/>
          <a:p>
            <a:r>
              <a:rPr lang="ru-RU" smtClean="0">
                <a:latin typeface="Comic Sans MS" pitchFamily="66" charset="0"/>
              </a:rPr>
              <a:t>Утро на Куликовом поле</a:t>
            </a:r>
          </a:p>
        </p:txBody>
      </p:sp>
      <p:sp>
        <p:nvSpPr>
          <p:cNvPr id="11267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endParaRPr lang="ru-RU" sz="2800" smtClean="0"/>
          </a:p>
        </p:txBody>
      </p:sp>
      <p:pic>
        <p:nvPicPr>
          <p:cNvPr id="11268" name="Picture 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838200"/>
            <a:ext cx="54102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еликие князья">
  <a:themeElements>
    <a:clrScheme name="Стратегия 2">
      <a:dk1>
        <a:srgbClr val="000000"/>
      </a:dk1>
      <a:lt1>
        <a:srgbClr val="E9E2B6"/>
      </a:lt1>
      <a:dk2>
        <a:srgbClr val="996600"/>
      </a:dk2>
      <a:lt2>
        <a:srgbClr val="786950"/>
      </a:lt2>
      <a:accent1>
        <a:srgbClr val="727DE0"/>
      </a:accent1>
      <a:accent2>
        <a:srgbClr val="D54F41"/>
      </a:accent2>
      <a:accent3>
        <a:srgbClr val="F2EED7"/>
      </a:accent3>
      <a:accent4>
        <a:srgbClr val="000000"/>
      </a:accent4>
      <a:accent5>
        <a:srgbClr val="BCBFED"/>
      </a:accent5>
      <a:accent6>
        <a:srgbClr val="C1473A"/>
      </a:accent6>
      <a:hlink>
        <a:srgbClr val="003300"/>
      </a:hlink>
      <a:folHlink>
        <a:srgbClr val="339933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Стратегия 1">
        <a:dk1>
          <a:srgbClr val="000000"/>
        </a:dk1>
        <a:lt1>
          <a:srgbClr val="EAEAEA"/>
        </a:lt1>
        <a:dk2>
          <a:srgbClr val="819E81"/>
        </a:dk2>
        <a:lt2>
          <a:srgbClr val="FFCC66"/>
        </a:lt2>
        <a:accent1>
          <a:srgbClr val="727DE0"/>
        </a:accent1>
        <a:accent2>
          <a:srgbClr val="D54F41"/>
        </a:accent2>
        <a:accent3>
          <a:srgbClr val="C1CCC1"/>
        </a:accent3>
        <a:accent4>
          <a:srgbClr val="C8C8C8"/>
        </a:accent4>
        <a:accent5>
          <a:srgbClr val="BCBFED"/>
        </a:accent5>
        <a:accent6>
          <a:srgbClr val="C1473A"/>
        </a:accent6>
        <a:hlink>
          <a:srgbClr val="003300"/>
        </a:hlink>
        <a:folHlink>
          <a:srgbClr val="66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ратегия 2">
        <a:dk1>
          <a:srgbClr val="000000"/>
        </a:dk1>
        <a:lt1>
          <a:srgbClr val="E9E2B6"/>
        </a:lt1>
        <a:dk2>
          <a:srgbClr val="996600"/>
        </a:dk2>
        <a:lt2>
          <a:srgbClr val="786950"/>
        </a:lt2>
        <a:accent1>
          <a:srgbClr val="727DE0"/>
        </a:accent1>
        <a:accent2>
          <a:srgbClr val="D54F41"/>
        </a:accent2>
        <a:accent3>
          <a:srgbClr val="F2EED7"/>
        </a:accent3>
        <a:accent4>
          <a:srgbClr val="000000"/>
        </a:accent4>
        <a:accent5>
          <a:srgbClr val="BCBFED"/>
        </a:accent5>
        <a:accent6>
          <a:srgbClr val="C1473A"/>
        </a:accent6>
        <a:hlink>
          <a:srgbClr val="003300"/>
        </a:hlink>
        <a:folHlink>
          <a:srgbClr val="3399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ратегия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CBCBCB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ратегия 4">
        <a:dk1>
          <a:srgbClr val="000000"/>
        </a:dk1>
        <a:lt1>
          <a:srgbClr val="EAEAEA"/>
        </a:lt1>
        <a:dk2>
          <a:srgbClr val="BC6262"/>
        </a:dk2>
        <a:lt2>
          <a:srgbClr val="FFCC66"/>
        </a:lt2>
        <a:accent1>
          <a:srgbClr val="727DE0"/>
        </a:accent1>
        <a:accent2>
          <a:srgbClr val="D54F41"/>
        </a:accent2>
        <a:accent3>
          <a:srgbClr val="DAB7B7"/>
        </a:accent3>
        <a:accent4>
          <a:srgbClr val="C8C8C8"/>
        </a:accent4>
        <a:accent5>
          <a:srgbClr val="BCBFED"/>
        </a:accent5>
        <a:accent6>
          <a:srgbClr val="C1473A"/>
        </a:accent6>
        <a:hlink>
          <a:srgbClr val="000066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ратегия 5">
        <a:dk1>
          <a:srgbClr val="000000"/>
        </a:dk1>
        <a:lt1>
          <a:srgbClr val="EAEAEA"/>
        </a:lt1>
        <a:dk2>
          <a:srgbClr val="5C74A4"/>
        </a:dk2>
        <a:lt2>
          <a:srgbClr val="FFCC99"/>
        </a:lt2>
        <a:accent1>
          <a:srgbClr val="727DE0"/>
        </a:accent1>
        <a:accent2>
          <a:srgbClr val="D54F41"/>
        </a:accent2>
        <a:accent3>
          <a:srgbClr val="B5BCCF"/>
        </a:accent3>
        <a:accent4>
          <a:srgbClr val="C8C8C8"/>
        </a:accent4>
        <a:accent5>
          <a:srgbClr val="BCBFED"/>
        </a:accent5>
        <a:accent6>
          <a:srgbClr val="C1473A"/>
        </a:accent6>
        <a:hlink>
          <a:srgbClr val="FFFFCC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ратегия 6">
        <a:dk1>
          <a:srgbClr val="000000"/>
        </a:dk1>
        <a:lt1>
          <a:srgbClr val="EAEAEA"/>
        </a:lt1>
        <a:dk2>
          <a:srgbClr val="996600"/>
        </a:dk2>
        <a:lt2>
          <a:srgbClr val="FFCC99"/>
        </a:lt2>
        <a:accent1>
          <a:srgbClr val="727DE0"/>
        </a:accent1>
        <a:accent2>
          <a:srgbClr val="D54F41"/>
        </a:accent2>
        <a:accent3>
          <a:srgbClr val="CAB8AA"/>
        </a:accent3>
        <a:accent4>
          <a:srgbClr val="C8C8C8"/>
        </a:accent4>
        <a:accent5>
          <a:srgbClr val="BCBFED"/>
        </a:accent5>
        <a:accent6>
          <a:srgbClr val="C1473A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Великие князья</Template>
  <TotalTime>11</TotalTime>
  <Words>127</Words>
  <Application>Microsoft PowerPoint</Application>
  <PresentationFormat>Экран (4:3)</PresentationFormat>
  <Paragraphs>21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Великие князья</vt:lpstr>
      <vt:lpstr>Русские Князья </vt:lpstr>
      <vt:lpstr>Князь Игорь Святославович </vt:lpstr>
      <vt:lpstr>Братья и дружина! Лучше в битве пасть, чем в полон сдаться!</vt:lpstr>
      <vt:lpstr>Князь Александр Невский </vt:lpstr>
      <vt:lpstr>Слайд 5</vt:lpstr>
      <vt:lpstr>Слайд 6</vt:lpstr>
      <vt:lpstr>Князь Дмитрий Донской </vt:lpstr>
      <vt:lpstr>1380 год</vt:lpstr>
      <vt:lpstr>Утро на Куликовом поле</vt:lpstr>
      <vt:lpstr>Слайд 10</vt:lpstr>
      <vt:lpstr>«Где вы, там и я. Скрываясь назади, могу ли я сказать вам: «Братья! Умрем за Отечество!»  Слово моё будет делом! Я вождь и начальник, стану впереди и хочу положить свою голову в пример другим».   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Русские Князья </dc:title>
  <dc:creator>Админ</dc:creator>
  <cp:lastModifiedBy>user</cp:lastModifiedBy>
  <cp:revision>4</cp:revision>
  <dcterms:created xsi:type="dcterms:W3CDTF">2012-12-16T22:07:58Z</dcterms:created>
  <dcterms:modified xsi:type="dcterms:W3CDTF">2013-10-16T11:53:58Z</dcterms:modified>
</cp:coreProperties>
</file>