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57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02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3BBBA11-CBFF-4520-BF98-FA99B466B7B4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0DDB6A1-4A6E-4EDF-A18D-F7F4316924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FokinaLida.75@mail.ru 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2EB606-F1F5-48A3-A108-3948A3B3D8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FokinaLida.75@mail.ru 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27AB9-3BBF-4BB4-AD18-C575D81199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FokinaLida.75@mail.ru 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8B1FB-D8ED-4E67-9B04-333D0C7BA1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FokinaLida.75@mail.ru 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3A5BD-3CFB-4F3E-B4C1-FDF91BB226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FokinaLida.75@mail.ru 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40551-A0ED-41A6-9769-00B60709EC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FokinaLida.75@mail.ru </a:t>
            </a: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C4E81-6BF1-4B6F-B447-A365E02E55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FokinaLida.75@mail.ru </a:t>
            </a: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617C7-D6AC-40B2-8B79-F9AA3F02E3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FokinaLida.75@mail.ru </a:t>
            </a: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9043A-9897-4242-98F2-BC45CAB8D6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FokinaLida.75@mail.ru </a:t>
            </a: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73FF84-AF14-44FA-A135-68F79AB950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FokinaLida.75@mail.ru </a:t>
            </a: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95B5B-6D4B-4076-A03E-E36728A325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FokinaLida.75@mail.ru </a:t>
            </a: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6B20C-3C4A-4905-8BFA-DC62079C0E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B0F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/>
              <a:t>FokinaLida.75@mail.ru 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94EC94F-2216-4536-91F7-C09588E4A8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Picture 2" descr="FISH478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80238" y="4857750"/>
            <a:ext cx="2001837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sldNum="0"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14348" y="357166"/>
            <a:ext cx="5643602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Узнай букву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</a:rPr>
              <a:t>Чижова И.В.</a:t>
            </a:r>
          </a:p>
          <a:p>
            <a:r>
              <a:rPr lang="ru-RU" b="1" i="1" dirty="0" smtClean="0">
                <a:solidFill>
                  <a:srgbClr val="FFFF00"/>
                </a:solidFill>
              </a:rPr>
              <a:t>МБОУ гимназия</a:t>
            </a:r>
          </a:p>
          <a:p>
            <a:r>
              <a:rPr lang="ru-RU" b="1" i="1" dirty="0" smtClean="0">
                <a:solidFill>
                  <a:srgbClr val="FFFF00"/>
                </a:solidFill>
              </a:rPr>
              <a:t>г.Узловая</a:t>
            </a:r>
          </a:p>
          <a:p>
            <a:r>
              <a:rPr lang="ru-RU" b="1" i="1" dirty="0" smtClean="0">
                <a:solidFill>
                  <a:srgbClr val="FFFF00"/>
                </a:solidFill>
              </a:rPr>
              <a:t>Тульской области</a:t>
            </a:r>
            <a:endParaRPr lang="ru-RU" b="1" i="1" dirty="0">
              <a:solidFill>
                <a:srgbClr val="FFFF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FokinaLida.75@mail.ru </a:t>
            </a:r>
          </a:p>
        </p:txBody>
      </p:sp>
      <p:pic>
        <p:nvPicPr>
          <p:cNvPr id="9217" name="Picture 1" descr="C:\Users\Учитель\Desktop\картинки\983216049.gif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268977">
            <a:off x="5751768" y="679678"/>
            <a:ext cx="2595569" cy="2595569"/>
          </a:xfrm>
          <a:prstGeom prst="rect">
            <a:avLst/>
          </a:prstGeom>
          <a:noFill/>
        </p:spPr>
      </p:pic>
      <p:pic>
        <p:nvPicPr>
          <p:cNvPr id="9219" name="Picture 3" descr="C:\Users\Учитель\Desktop\картинки\i.jp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2000240"/>
            <a:ext cx="2555090" cy="26431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>
                <a:solidFill>
                  <a:srgbClr val="FFFF00"/>
                </a:solidFill>
              </a:rPr>
              <a:t>Найди  гласные  буквы</a:t>
            </a:r>
            <a:endParaRPr lang="ru-RU" sz="4800" b="1" dirty="0">
              <a:solidFill>
                <a:srgbClr val="FFFF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FokinaLida.75@mail.ru </a:t>
            </a:r>
          </a:p>
        </p:txBody>
      </p:sp>
      <p:pic>
        <p:nvPicPr>
          <p:cNvPr id="3077" name="Picture 5" descr="C:\Users\Учитель\Desktop\картинки\p122_00rr0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1643050"/>
            <a:ext cx="2286000" cy="2286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357554" y="1857364"/>
            <a:ext cx="714380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</a:t>
            </a:r>
            <a:endParaRPr lang="ru-RU" sz="6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628" y="3143248"/>
            <a:ext cx="84350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О</a:t>
            </a:r>
            <a:endParaRPr lang="ru-RU" sz="6600" b="1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86380" y="1714488"/>
            <a:ext cx="72167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К</a:t>
            </a:r>
            <a:endParaRPr lang="ru-RU" sz="6600" b="1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479481" y="1591380"/>
            <a:ext cx="71045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dirty="0">
                <a:solidFill>
                  <a:srgbClr val="C00000"/>
                </a:solidFill>
              </a:rPr>
              <a:t>У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406926" y="4510427"/>
            <a:ext cx="949299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Ж</a:t>
            </a:r>
            <a:endParaRPr lang="ru-RU" sz="6600" b="1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000892" y="3357562"/>
            <a:ext cx="72167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З</a:t>
            </a:r>
            <a:endParaRPr lang="ru-RU" sz="6600" b="1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21019" y="4381473"/>
            <a:ext cx="74892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Е</a:t>
            </a:r>
            <a:endParaRPr lang="ru-RU" sz="6600" b="1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857049" y="4967627"/>
            <a:ext cx="79380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И</a:t>
            </a:r>
            <a:endParaRPr lang="ru-RU" sz="66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317787" y="3209165"/>
            <a:ext cx="79380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Н</a:t>
            </a:r>
            <a:endParaRPr lang="ru-RU" sz="6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>
                <a:solidFill>
                  <a:srgbClr val="FFFF00"/>
                </a:solidFill>
              </a:rPr>
              <a:t>Найди  согласные  буквы</a:t>
            </a:r>
            <a:endParaRPr lang="ru-RU" sz="4800" b="1" dirty="0">
              <a:solidFill>
                <a:srgbClr val="FFFF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FokinaLida.75@mail.ru </a:t>
            </a:r>
          </a:p>
        </p:txBody>
      </p:sp>
      <p:pic>
        <p:nvPicPr>
          <p:cNvPr id="3077" name="Picture 5" descr="C:\Users\Учитель\Desktop\картинки\p122_00rr0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1643050"/>
            <a:ext cx="2286000" cy="2286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357554" y="1857364"/>
            <a:ext cx="714380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</a:t>
            </a:r>
            <a:endParaRPr lang="ru-RU" sz="6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628" y="3143248"/>
            <a:ext cx="75052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Ё</a:t>
            </a:r>
            <a:endParaRPr lang="ru-RU" sz="6600" b="1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86380" y="1714488"/>
            <a:ext cx="793807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Я</a:t>
            </a:r>
            <a:endParaRPr lang="ru-RU" sz="6600" b="1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06926" y="4510427"/>
            <a:ext cx="70243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Т</a:t>
            </a:r>
            <a:endParaRPr lang="ru-RU" sz="6600" b="1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072330" y="2500306"/>
            <a:ext cx="103586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Ш</a:t>
            </a:r>
            <a:endParaRPr lang="ru-RU" sz="6600" b="1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00430" y="4929198"/>
            <a:ext cx="793807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И</a:t>
            </a:r>
            <a:endParaRPr lang="ru-RU" sz="6600" b="1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929322" y="4572008"/>
            <a:ext cx="79380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Ч</a:t>
            </a:r>
            <a:endParaRPr lang="ru-RU" sz="66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317787" y="3209165"/>
            <a:ext cx="79380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Д</a:t>
            </a:r>
            <a:endParaRPr lang="ru-RU" sz="6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  <p:bldP spid="12" grpId="0"/>
      <p:bldP spid="1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FF00"/>
                </a:solidFill>
              </a:rPr>
              <a:t>Какие  буквы  могут  обозначать  два  звука?</a:t>
            </a:r>
            <a:endParaRPr lang="ru-RU" sz="4800" b="1" dirty="0">
              <a:solidFill>
                <a:srgbClr val="FFFF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FokinaLida.75@mail.ru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357554" y="1857364"/>
            <a:ext cx="714380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</a:t>
            </a:r>
            <a:endParaRPr lang="ru-RU" sz="6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628" y="3143248"/>
            <a:ext cx="75052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Ё</a:t>
            </a:r>
            <a:endParaRPr lang="ru-RU" sz="6600" b="1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86380" y="1714488"/>
            <a:ext cx="105830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Ю</a:t>
            </a:r>
            <a:endParaRPr lang="ru-RU" sz="6600" b="1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06926" y="4510427"/>
            <a:ext cx="74892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Е</a:t>
            </a:r>
            <a:endParaRPr lang="ru-RU" sz="6600" b="1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072330" y="2500306"/>
            <a:ext cx="78739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Э</a:t>
            </a:r>
            <a:endParaRPr lang="ru-RU" sz="6600" b="1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00430" y="4929198"/>
            <a:ext cx="84350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dirty="0">
                <a:solidFill>
                  <a:srgbClr val="C00000"/>
                </a:solidFill>
              </a:rPr>
              <a:t>О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929322" y="4572008"/>
            <a:ext cx="79380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С</a:t>
            </a:r>
            <a:endParaRPr lang="ru-RU" sz="66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317787" y="3209165"/>
            <a:ext cx="80342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Ц</a:t>
            </a:r>
            <a:endParaRPr lang="ru-RU" sz="6600" b="1" dirty="0">
              <a:solidFill>
                <a:srgbClr val="C00000"/>
              </a:solidFill>
            </a:endParaRPr>
          </a:p>
        </p:txBody>
      </p:sp>
      <p:pic>
        <p:nvPicPr>
          <p:cNvPr id="17410" name="Picture 2" descr="C:\Users\Учитель\Desktop\картинки\rybka_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1920658"/>
            <a:ext cx="1785950" cy="17180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  <p:bldP spid="12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FF00"/>
                </a:solidFill>
              </a:rPr>
              <a:t>Какие  буквы  </a:t>
            </a:r>
            <a:r>
              <a:rPr lang="ru-RU" sz="4800" b="1" dirty="0" smtClean="0">
                <a:solidFill>
                  <a:srgbClr val="FFFF00"/>
                </a:solidFill>
              </a:rPr>
              <a:t>обозначают мягкость  согласного  звука?</a:t>
            </a:r>
            <a:endParaRPr lang="ru-RU" sz="4800" b="1" dirty="0">
              <a:solidFill>
                <a:srgbClr val="FFFF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FokinaLida.75@mail.ru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357554" y="1857364"/>
            <a:ext cx="714380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Х</a:t>
            </a:r>
            <a:endParaRPr lang="ru-RU" sz="6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628" y="3143248"/>
            <a:ext cx="75052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Ё</a:t>
            </a:r>
            <a:endParaRPr lang="ru-RU" sz="6600" b="1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86380" y="1714488"/>
            <a:ext cx="74892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Р</a:t>
            </a:r>
            <a:endParaRPr lang="ru-RU" sz="6600" b="1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06926" y="4510427"/>
            <a:ext cx="74892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Е</a:t>
            </a:r>
            <a:endParaRPr lang="ru-RU" sz="6600" b="1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572396" y="2000240"/>
            <a:ext cx="79380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И</a:t>
            </a:r>
            <a:endParaRPr lang="ru-RU" sz="6600" b="1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00430" y="4929198"/>
            <a:ext cx="84350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dirty="0">
                <a:solidFill>
                  <a:srgbClr val="C00000"/>
                </a:solidFill>
              </a:rPr>
              <a:t>О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929322" y="4572008"/>
            <a:ext cx="1013419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Ы</a:t>
            </a:r>
            <a:endParaRPr lang="ru-RU" sz="66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317787" y="3209165"/>
            <a:ext cx="79380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Я</a:t>
            </a:r>
            <a:endParaRPr lang="ru-RU" sz="6600" b="1" dirty="0">
              <a:solidFill>
                <a:srgbClr val="C00000"/>
              </a:solidFill>
            </a:endParaRPr>
          </a:p>
        </p:txBody>
      </p:sp>
      <p:pic>
        <p:nvPicPr>
          <p:cNvPr id="17410" name="Picture 2" descr="C:\Users\Учитель\Desktop\картинки\rybka_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1920658"/>
            <a:ext cx="1785950" cy="1718084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6643702" y="3214686"/>
            <a:ext cx="70243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Т</a:t>
            </a:r>
            <a:endParaRPr lang="ru-RU" sz="6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FF00"/>
                </a:solidFill>
              </a:rPr>
              <a:t>В  каких  словах  два  слога?</a:t>
            </a:r>
            <a:endParaRPr lang="ru-RU" sz="4800" b="1" dirty="0">
              <a:solidFill>
                <a:srgbClr val="FFFF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FokinaLida.75@mail.ru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86116" y="1643050"/>
            <a:ext cx="2428892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</a:t>
            </a:r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ояль</a:t>
            </a:r>
            <a:endParaRPr lang="ru-RU" sz="4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0" name="Picture 2" descr="C:\Users\Учитель\Desktop\картинки\rybka_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1920658"/>
            <a:ext cx="1785950" cy="1718084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2928926" y="3255189"/>
            <a:ext cx="2428892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живут</a:t>
            </a:r>
            <a:endParaRPr lang="ru-RU" sz="4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196137" y="4257271"/>
            <a:ext cx="2428892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синица</a:t>
            </a:r>
            <a:endParaRPr lang="ru-RU" sz="4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929322" y="2428868"/>
            <a:ext cx="2428892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эскимо</a:t>
            </a:r>
            <a:endParaRPr lang="ru-RU" sz="4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912235" y="4470214"/>
            <a:ext cx="2428892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орех</a:t>
            </a:r>
            <a:endParaRPr lang="ru-RU" sz="4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367336" y="5522400"/>
            <a:ext cx="2428892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куст</a:t>
            </a:r>
            <a:endParaRPr lang="ru-RU" sz="4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7" grpId="0"/>
      <p:bldP spid="17" grpId="0"/>
      <p:bldP spid="18" grpId="0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FF00"/>
                </a:solidFill>
              </a:rPr>
              <a:t>В  каких  словах  один    слог?</a:t>
            </a:r>
            <a:endParaRPr lang="ru-RU" sz="4800" b="1" dirty="0">
              <a:solidFill>
                <a:srgbClr val="FFFF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FokinaLida.75@mail.ru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86116" y="1643050"/>
            <a:ext cx="2428892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мороз</a:t>
            </a:r>
            <a:endParaRPr lang="ru-RU" sz="4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0" name="Picture 2" descr="C:\Users\Учитель\Desktop\картинки\rybka_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1920658"/>
            <a:ext cx="1785950" cy="1718084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2714612" y="2857496"/>
            <a:ext cx="2428892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окно</a:t>
            </a:r>
            <a:endParaRPr lang="ru-RU" sz="4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429388" y="3786190"/>
            <a:ext cx="2214578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дом</a:t>
            </a:r>
            <a:endParaRPr lang="ru-RU" sz="4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857620" y="4214818"/>
            <a:ext cx="2143140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жаль</a:t>
            </a:r>
            <a:endParaRPr lang="ru-RU" sz="4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912235" y="4470214"/>
            <a:ext cx="2428892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вдруг</a:t>
            </a:r>
            <a:endParaRPr lang="ru-RU" sz="4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367336" y="5522400"/>
            <a:ext cx="2919176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уронила</a:t>
            </a:r>
            <a:endParaRPr lang="ru-RU" sz="4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000760" y="2500306"/>
            <a:ext cx="2428892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бегемот</a:t>
            </a:r>
            <a:endParaRPr lang="ru-RU" sz="4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7" grpId="0"/>
      <p:bldP spid="17" grpId="0"/>
      <p:bldP spid="18" grpId="0"/>
      <p:bldP spid="21" grpId="0"/>
      <p:bldP spid="22" grpId="0"/>
      <p:bldP spid="23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FF00"/>
                </a:solidFill>
              </a:rPr>
              <a:t>В  каких  словах  ударный второй    слог?</a:t>
            </a:r>
            <a:endParaRPr lang="ru-RU" sz="4800" b="1" dirty="0">
              <a:solidFill>
                <a:srgbClr val="FFFF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FokinaLida.75@mail.ru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357818" y="1857364"/>
            <a:ext cx="2428892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метро</a:t>
            </a:r>
            <a:endParaRPr lang="ru-RU" sz="4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071802" y="2928934"/>
            <a:ext cx="2428892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зайка</a:t>
            </a:r>
            <a:endParaRPr lang="ru-RU" sz="4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786182" y="4643446"/>
            <a:ext cx="2214578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лиса</a:t>
            </a:r>
            <a:endParaRPr lang="ru-RU" sz="4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143636" y="3357562"/>
            <a:ext cx="2500330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машина</a:t>
            </a:r>
            <a:endParaRPr lang="ru-RU" sz="4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42910" y="4071942"/>
            <a:ext cx="2428892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около</a:t>
            </a:r>
            <a:endParaRPr lang="ru-RU" sz="4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357290" y="5715016"/>
            <a:ext cx="2919176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воробей</a:t>
            </a:r>
            <a:endParaRPr lang="ru-RU" sz="4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8596" y="2000240"/>
            <a:ext cx="3214710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матрёшка</a:t>
            </a:r>
            <a:endParaRPr lang="ru-RU" sz="4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C:\Users\Учитель\Desktop\картинки\983216049.gif"/>
          <p:cNvPicPr>
            <a:picLocks noChangeAspect="1" noChangeArrowheads="1" noCrop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53192" y="4167192"/>
            <a:ext cx="2690808" cy="26908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7" grpId="0"/>
      <p:bldP spid="17" grpId="0"/>
      <p:bldP spid="18" grpId="0"/>
      <p:bldP spid="21" grpId="0"/>
      <p:bldP spid="22" grpId="0"/>
      <p:bldP spid="23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FokinaLida.75@mail.ru </a:t>
            </a:r>
          </a:p>
        </p:txBody>
      </p:sp>
      <p:pic>
        <p:nvPicPr>
          <p:cNvPr id="5121" name="Picture 1" descr="C:\Users\Учитель\Desktop\картинки\i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1857364"/>
            <a:ext cx="3143272" cy="3251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Узнай букву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Узнай букву</Template>
  <TotalTime>100</TotalTime>
  <Words>112</Words>
  <Application>Microsoft Office PowerPoint</Application>
  <PresentationFormat>Экран (4:3)</PresentationFormat>
  <Paragraphs>75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Узнай букву</vt:lpstr>
      <vt:lpstr>Узнай букву</vt:lpstr>
      <vt:lpstr>Найди  гласные  буквы</vt:lpstr>
      <vt:lpstr>Найди  согласные  буквы</vt:lpstr>
      <vt:lpstr>Какие  буквы  могут  обозначать  два  звука?</vt:lpstr>
      <vt:lpstr>Какие  буквы  обозначают мягкость  согласного  звука?</vt:lpstr>
      <vt:lpstr>В  каких  словах  два  слога?</vt:lpstr>
      <vt:lpstr>В  каких  словах  один    слог?</vt:lpstr>
      <vt:lpstr>В  каких  словах  ударный второй    слог?</vt:lpstr>
      <vt:lpstr>Слайд 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Узнай букву</dc:title>
  <dc:creator>Учитель</dc:creator>
  <cp:lastModifiedBy>Учитель</cp:lastModifiedBy>
  <cp:revision>12</cp:revision>
  <dcterms:created xsi:type="dcterms:W3CDTF">2013-10-15T07:27:55Z</dcterms:created>
  <dcterms:modified xsi:type="dcterms:W3CDTF">2013-10-15T10:46:42Z</dcterms:modified>
</cp:coreProperties>
</file>