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175" autoAdjust="0"/>
  </p:normalViewPr>
  <p:slideViewPr>
    <p:cSldViewPr>
      <p:cViewPr varScale="1">
        <p:scale>
          <a:sx n="103" d="100"/>
          <a:sy n="103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1BE90-D741-4522-AAFA-163B63C3D96D}" type="datetimeFigureOut">
              <a:rPr lang="ru-RU" smtClean="0"/>
              <a:pPr/>
              <a:t>27.08.2009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48AC7-3454-4E09-B8B5-6605337BC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4;&#1086;&#1082;&#1091;&#1084;&#1077;&#1085;&#1090;&#1099;\&#1055;&#1088;&#1080;&#1088;&#1086;&#1076;&#1072;\&#1042;&#1086;&#1074;&#1086;&#1081;&#1085;&#1072;\Rech_Molotova_22_Iyunya_1941_ch1.mp3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4;&#1086;&#1082;&#1091;&#1084;&#1077;&#1085;&#1090;&#1099;\&#1055;&#1088;&#1080;&#1088;&#1086;&#1076;&#1072;\&#1042;&#1086;&#1074;&#1086;&#1081;&#1085;&#1072;\Vstavay_Strana_Ogromnaya.mp3" TargetMode="Externa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44;&#1086;&#1082;&#1091;&#1084;&#1077;&#1085;&#1090;&#1099;\&#1055;&#1088;&#1080;&#1088;&#1086;&#1076;&#1072;\&#1042;&#1086;&#1074;&#1086;&#1081;&#1085;&#1072;\&#1075;&#1083;&#1072;&#1074;&#1085;&#1099;&#1081;%20&#1087;&#1088;&#1072;&#1079;&#1076;&#1085;&#1080;&#1082;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0"/>
            <a:ext cx="6544869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Окружающий мир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285992"/>
            <a:ext cx="9177128" cy="280076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Великая война</a:t>
            </a:r>
          </a:p>
          <a:p>
            <a:pPr algn="ctr"/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Великая Победа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ул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85727"/>
            <a:ext cx="8001056" cy="61874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285728"/>
            <a:ext cx="2098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Тула 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ерч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857232"/>
            <a:ext cx="8643998" cy="576266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86116" y="0"/>
            <a:ext cx="2640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Керчь 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58853" y="2285992"/>
            <a:ext cx="4285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Мурманск 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Рисунок 4" descr="Мурманс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4071966" cy="6087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71802" y="5786454"/>
            <a:ext cx="4150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Смоленск 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Рисунок 3" descr="Смоленс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42852"/>
            <a:ext cx="7786742" cy="5840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0107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5202" y="1142984"/>
            <a:ext cx="414645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22 июня 1941 года 190</a:t>
            </a:r>
          </a:p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сухопутных дивизий,</a:t>
            </a:r>
          </a:p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5000 самолётов и 2000</a:t>
            </a:r>
          </a:p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военных кораблей обрушили</a:t>
            </a:r>
          </a:p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свой удар на нашу страну.</a:t>
            </a:r>
          </a:p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 Граница была нарушена на</a:t>
            </a:r>
          </a:p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 огромном участке -  от </a:t>
            </a:r>
          </a:p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Баренцева моря на севере</a:t>
            </a:r>
          </a:p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 до Чёрного моря на юге.</a:t>
            </a:r>
            <a:endParaRPr lang="ru-RU" sz="24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4" name="Rech_Molotova_22_Iyunya_1941_ch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649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1429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Одно из первых сражений произошло у пограничной Брестской крепости. Её защитники около месяца вели непрерывные бои.</a:t>
            </a:r>
            <a:endParaRPr lang="ru-RU" sz="24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4" name="Рисунок 3" descr="Брестская крепост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357298"/>
            <a:ext cx="8255000" cy="4929198"/>
          </a:xfrm>
          <a:prstGeom prst="rect">
            <a:avLst/>
          </a:prstGeom>
        </p:spPr>
      </p:pic>
      <p:pic>
        <p:nvPicPr>
          <p:cNvPr id="5" name="Vstavay_Strana_Ogromna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7000" numSld="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1429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На помощь защитникам Москвы шли войска из Сибири, С Урала, из Казахстана, Средней Азии, с Дальнего Востока.</a:t>
            </a:r>
            <a:endParaRPr lang="ru-RU" sz="24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5" name="Рисунок 4" descr="битва за москв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85" y="1428736"/>
            <a:ext cx="8532872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1429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В августе 1942 г началась гигантская более чем шестимесячная Сталинградская битва. Она переломила ход всей войны.</a:t>
            </a:r>
            <a:endParaRPr lang="ru-RU" sz="24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4" name="Рисунок 3" descr="Сталинградская бит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76350"/>
            <a:ext cx="8501122" cy="5381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1429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12 июля 1943года под деревней Прохоровкой развернулось небывалое в истории танковое сражение. В нём участвовало 1200 машин. Сражение  под Курском Закончилось победой Красной армии.</a:t>
            </a:r>
            <a:endParaRPr lang="ru-RU" sz="24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5" name="Рисунок 4" descr="курская дуг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785926"/>
            <a:ext cx="6643734" cy="4643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1429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В апреле 1945 года , под руководством маршала  Г.К.Жукова, был произведён штурм Берлина.</a:t>
            </a:r>
            <a:endParaRPr lang="ru-RU" sz="24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4" name="Рисунок 3" descr="флаг над рейхстаго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428736"/>
            <a:ext cx="6643734" cy="5025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1972" y="2143116"/>
            <a:ext cx="88120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  <a:t>Когда началась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  <a:t>Великая Отечественная война?</a:t>
            </a:r>
            <a:endParaRPr lang="ru-RU" sz="40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3714752"/>
            <a:ext cx="5078634" cy="70788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FF00"/>
                  </a:solidFill>
                </a:ln>
                <a:solidFill>
                  <a:srgbClr val="00FF00"/>
                </a:solidFill>
                <a:latin typeface="Century Schoolbook" pitchFamily="18" charset="0"/>
              </a:rPr>
              <a:t>22 июня 1941 года</a:t>
            </a:r>
            <a:endParaRPr lang="ru-RU" sz="4000" b="1" dirty="0">
              <a:ln>
                <a:solidFill>
                  <a:srgbClr val="00FF00"/>
                </a:solidFill>
              </a:ln>
              <a:solidFill>
                <a:srgbClr val="00FF00"/>
              </a:solidFill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641" y="2428868"/>
            <a:ext cx="89883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  <a:t>Сколько лет длилась эта война?</a:t>
            </a:r>
            <a:endParaRPr lang="ru-RU" sz="40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3714752"/>
            <a:ext cx="1681871" cy="70788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FF00"/>
                  </a:solidFill>
                </a:ln>
                <a:solidFill>
                  <a:srgbClr val="00FF00"/>
                </a:solidFill>
                <a:latin typeface="Century Schoolbook" pitchFamily="18" charset="0"/>
              </a:rPr>
              <a:t>4года</a:t>
            </a:r>
            <a:endParaRPr lang="ru-RU" sz="4000" b="1" dirty="0">
              <a:ln>
                <a:solidFill>
                  <a:srgbClr val="00FF00"/>
                </a:solidFill>
              </a:ln>
              <a:solidFill>
                <a:srgbClr val="00FF00"/>
              </a:solidFill>
              <a:latin typeface="Century Schoolbook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2000240"/>
            <a:ext cx="76562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  <a:t>Когда наш народ отмечает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  <a:t>День Победы?</a:t>
            </a:r>
            <a:endParaRPr lang="ru-RU" sz="40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786190"/>
            <a:ext cx="1659430" cy="70788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FF00"/>
                  </a:solidFill>
                </a:ln>
                <a:solidFill>
                  <a:srgbClr val="00FF00"/>
                </a:solidFill>
                <a:latin typeface="Century Schoolbook" pitchFamily="18" charset="0"/>
              </a:rPr>
              <a:t>9 мая</a:t>
            </a:r>
            <a:endParaRPr lang="ru-RU" sz="4000" b="1" dirty="0">
              <a:ln>
                <a:solidFill>
                  <a:srgbClr val="00FF00"/>
                </a:solidFill>
              </a:ln>
              <a:solidFill>
                <a:srgbClr val="00FF00"/>
              </a:solidFill>
              <a:latin typeface="Century Schoolbook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3193" y="2357430"/>
            <a:ext cx="8800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  <a:t>Каких полководцев вы знаете ?</a:t>
            </a:r>
            <a:endParaRPr lang="ru-RU" sz="40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24 июня 1945 года на Красной площади в Москве был проведён Парад победы. Командовал парадом маршал К.К.Рокоссовский, а принимал парад маршал  Г.К.Жуков.</a:t>
            </a:r>
            <a:endParaRPr lang="ru-RU" sz="24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5" name="Рисунок 4" descr="Парад Победы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304809"/>
            <a:ext cx="8072494" cy="5553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571612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Победа нашему народу досталась дорогой ценой. Война унесла почти 27 миллионов жизней советских людей. Но Советский Союз не только выстоял  в этой войне, но и разгромил фашизм, так как на защиту Родины поднялась вся страна.</a:t>
            </a:r>
            <a:endParaRPr lang="ru-RU" sz="40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857232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Великая Отечественная</a:t>
            </a:r>
          </a:p>
          <a:p>
            <a:pPr algn="ctr"/>
            <a:r>
              <a:rPr lang="ru-RU" sz="7200" b="1" i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война</a:t>
            </a:r>
          </a:p>
          <a:p>
            <a:pPr algn="ctr"/>
            <a:r>
              <a:rPr lang="ru-RU" sz="7200" b="1" i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1941 – 1945 гг.</a:t>
            </a:r>
            <a:endParaRPr lang="ru-RU" sz="7200" b="1" i="1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714488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стр.</a:t>
            </a:r>
          </a:p>
          <a:p>
            <a:pPr algn="ctr"/>
            <a:r>
              <a:rPr lang="ru-RU" sz="7200" b="1" i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пересказ</a:t>
            </a:r>
            <a:endParaRPr lang="ru-RU" sz="7200" b="1" i="1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главный праздни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0"/>
            <a:ext cx="85724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к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271856" cy="3718018"/>
          </a:xfrm>
          <a:prstGeom prst="rect">
            <a:avLst/>
          </a:prstGeom>
        </p:spPr>
      </p:pic>
      <p:pic>
        <p:nvPicPr>
          <p:cNvPr id="3" name="Рисунок 2" descr="Коне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-1"/>
            <a:ext cx="3143240" cy="3719981"/>
          </a:xfrm>
          <a:prstGeom prst="rect">
            <a:avLst/>
          </a:prstGeom>
        </p:spPr>
      </p:pic>
      <p:pic>
        <p:nvPicPr>
          <p:cNvPr id="4" name="Рисунок 3" descr="Рокосовский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2821013"/>
            <a:ext cx="3100406" cy="40369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4643446"/>
            <a:ext cx="2179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Жуков Г.К.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1571612"/>
            <a:ext cx="28763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Рокоссовский</a:t>
            </a:r>
          </a:p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К.К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72264" y="4786322"/>
            <a:ext cx="225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Конев И.С.</a:t>
            </a:r>
            <a:endParaRPr lang="ru-RU" sz="3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143116"/>
            <a:ext cx="68980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  <a:t>Назовите города-герои?</a:t>
            </a:r>
            <a:endParaRPr lang="ru-RU" sz="40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pic>
        <p:nvPicPr>
          <p:cNvPr id="3" name="Рисунок 2" descr="Моск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642918"/>
            <a:ext cx="8212450" cy="55506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86116" y="928670"/>
            <a:ext cx="30893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Москва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571744"/>
            <a:ext cx="4190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Ленинград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6" name="Рисунок 5" descr="Сабор Петра и Павл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57166"/>
            <a:ext cx="3927043" cy="5890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евастопо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85728"/>
            <a:ext cx="7643866" cy="509591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00298" y="5500702"/>
            <a:ext cx="5036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Севастополь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ие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000108"/>
            <a:ext cx="7620000" cy="55340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00430" y="0"/>
            <a:ext cx="2037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Киев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олгогра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28604"/>
            <a:ext cx="7572428" cy="56793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14348" y="428604"/>
            <a:ext cx="41264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Волгоград 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14678" y="5572140"/>
            <a:ext cx="3393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Одесса  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Рисунок 3" descr="Одесс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14290"/>
            <a:ext cx="7658104" cy="5136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278</Words>
  <Application>Microsoft Office PowerPoint</Application>
  <PresentationFormat>Экран (4:3)</PresentationFormat>
  <Paragraphs>48</Paragraphs>
  <Slides>23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Inkorpareyted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Shef</dc:creator>
  <cp:lastModifiedBy>Shef</cp:lastModifiedBy>
  <cp:revision>20</cp:revision>
  <dcterms:created xsi:type="dcterms:W3CDTF">2009-04-27T13:51:48Z</dcterms:created>
  <dcterms:modified xsi:type="dcterms:W3CDTF">2009-08-27T17:57:02Z</dcterms:modified>
</cp:coreProperties>
</file>