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Зима в картинах русских художников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Ученица 6 б класса </a:t>
            </a:r>
          </a:p>
          <a:p>
            <a:r>
              <a:rPr lang="ru-RU" dirty="0" smtClean="0"/>
              <a:t>Бычкова Екатерина 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				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</a:t>
            </a:r>
            <a:endParaRPr lang="ru-RU" dirty="0"/>
          </a:p>
        </p:txBody>
      </p:sp>
      <p:pic>
        <p:nvPicPr>
          <p:cNvPr id="7170" name="Picture 2" descr="C:\Users\Admin\Desktop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4562318" cy="3312368"/>
          </a:xfrm>
          <a:prstGeom prst="rect">
            <a:avLst/>
          </a:prstGeom>
          <a:noFill/>
        </p:spPr>
      </p:pic>
      <p:pic>
        <p:nvPicPr>
          <p:cNvPr id="7171" name="Picture 3" descr="C:\Users\Admin\Desktop\93994582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708920"/>
            <a:ext cx="4648200" cy="3960440"/>
          </a:xfrm>
          <a:prstGeom prst="rect">
            <a:avLst/>
          </a:prstGeom>
          <a:noFill/>
        </p:spPr>
      </p:pic>
      <p:pic>
        <p:nvPicPr>
          <p:cNvPr id="7172" name="Picture 4" descr="C:\Users\Admin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05064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640871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Найдите ошибки 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А</a:t>
            </a:r>
            <a:r>
              <a:rPr lang="ru-RU" sz="2200" dirty="0" smtClean="0"/>
              <a:t>. Пушкин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Вот север, тучи </a:t>
            </a:r>
            <a:r>
              <a:rPr lang="ru-RU" sz="2200" dirty="0" err="1" smtClean="0"/>
              <a:t>наганяя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Дохнул, завыл – и вот сама</a:t>
            </a:r>
            <a:br>
              <a:rPr lang="ru-RU" sz="2200" dirty="0" smtClean="0"/>
            </a:br>
            <a:r>
              <a:rPr lang="ru-RU" sz="2200" dirty="0" smtClean="0"/>
              <a:t>Идет </a:t>
            </a:r>
            <a:r>
              <a:rPr lang="ru-RU" sz="2200" dirty="0" err="1" smtClean="0"/>
              <a:t>валшебница-зима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Пришла, </a:t>
            </a:r>
            <a:r>
              <a:rPr lang="ru-RU" sz="2200" dirty="0" err="1" smtClean="0"/>
              <a:t>расыпалась</a:t>
            </a:r>
            <a:r>
              <a:rPr lang="ru-RU" sz="2200" dirty="0" smtClean="0"/>
              <a:t>; клоками</a:t>
            </a:r>
            <a:br>
              <a:rPr lang="ru-RU" sz="2200" dirty="0" smtClean="0"/>
            </a:br>
            <a:r>
              <a:rPr lang="ru-RU" sz="2200" dirty="0" smtClean="0"/>
              <a:t>Повисла на суках дубов,</a:t>
            </a:r>
            <a:br>
              <a:rPr lang="ru-RU" sz="2200" dirty="0" smtClean="0"/>
            </a:br>
            <a:r>
              <a:rPr lang="ru-RU" sz="2200" dirty="0" err="1" smtClean="0"/>
              <a:t>Лигла</a:t>
            </a:r>
            <a:r>
              <a:rPr lang="ru-RU" sz="2200" dirty="0" smtClean="0"/>
              <a:t> </a:t>
            </a:r>
            <a:r>
              <a:rPr lang="ru-RU" sz="2200" dirty="0" smtClean="0"/>
              <a:t>волнистыми коврами</a:t>
            </a:r>
            <a:br>
              <a:rPr lang="ru-RU" sz="2200" dirty="0" smtClean="0"/>
            </a:br>
            <a:r>
              <a:rPr lang="ru-RU" sz="2200" dirty="0" smtClean="0"/>
              <a:t>Среди полей вокруг холмов.</a:t>
            </a:r>
            <a:br>
              <a:rPr lang="ru-RU" sz="2200" dirty="0" smtClean="0"/>
            </a:br>
            <a:r>
              <a:rPr lang="ru-RU" sz="2200" dirty="0" smtClean="0"/>
              <a:t>Брега с недвижною рекою</a:t>
            </a:r>
            <a:br>
              <a:rPr lang="ru-RU" sz="2200" dirty="0" smtClean="0"/>
            </a:br>
            <a:r>
              <a:rPr lang="ru-RU" sz="2200" dirty="0" smtClean="0"/>
              <a:t>Сравняла пухлой пеленою;</a:t>
            </a:r>
            <a:br>
              <a:rPr lang="ru-RU" sz="2200" dirty="0" smtClean="0"/>
            </a:br>
            <a:r>
              <a:rPr lang="ru-RU" sz="2200" dirty="0" err="1" smtClean="0"/>
              <a:t>Блиснул</a:t>
            </a:r>
            <a:r>
              <a:rPr lang="ru-RU" sz="2200" dirty="0" smtClean="0"/>
              <a:t> </a:t>
            </a:r>
            <a:r>
              <a:rPr lang="ru-RU" sz="2200" dirty="0" smtClean="0"/>
              <a:t>мороз, и рады мы</a:t>
            </a:r>
            <a:br>
              <a:rPr lang="ru-RU" sz="2200" dirty="0" smtClean="0"/>
            </a:br>
            <a:r>
              <a:rPr lang="ru-RU" sz="2200" dirty="0" smtClean="0"/>
              <a:t>Проказам матушки-зимы.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Admin\Desktop\d0a95dc884eb51ccdac04a362856a28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92696"/>
            <a:ext cx="1737642" cy="2003623"/>
          </a:xfrm>
          <a:prstGeom prst="rect">
            <a:avLst/>
          </a:prstGeom>
          <a:noFill/>
        </p:spPr>
      </p:pic>
      <p:pic>
        <p:nvPicPr>
          <p:cNvPr id="2051" name="Picture 3" descr="C:\Users\Admin\Desktop\f4da4a533205b7afc92d35204f12085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717032"/>
            <a:ext cx="2195909" cy="16210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6527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А. Пушкин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Вот север, тучи </a:t>
            </a:r>
            <a:r>
              <a:rPr lang="ru-RU" sz="2200" dirty="0" smtClean="0">
                <a:solidFill>
                  <a:srgbClr val="FFFF00"/>
                </a:solidFill>
              </a:rPr>
              <a:t>нагоняя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Дохнул, завыл – и вот сама</a:t>
            </a:r>
            <a:br>
              <a:rPr lang="ru-RU" sz="2200" dirty="0" smtClean="0"/>
            </a:br>
            <a:r>
              <a:rPr lang="ru-RU" sz="2200" dirty="0" smtClean="0"/>
              <a:t>Идет </a:t>
            </a:r>
            <a:r>
              <a:rPr lang="ru-RU" sz="2200" dirty="0" smtClean="0">
                <a:solidFill>
                  <a:srgbClr val="FFFF00"/>
                </a:solidFill>
              </a:rPr>
              <a:t>волшебница</a:t>
            </a:r>
            <a:r>
              <a:rPr lang="ru-RU" sz="2200" dirty="0" smtClean="0"/>
              <a:t>-зима,</a:t>
            </a:r>
            <a:br>
              <a:rPr lang="ru-RU" sz="2200" dirty="0" smtClean="0"/>
            </a:br>
            <a:r>
              <a:rPr lang="ru-RU" sz="2200" dirty="0" smtClean="0"/>
              <a:t>Пришла, </a:t>
            </a:r>
            <a:r>
              <a:rPr lang="ru-RU" sz="2200" dirty="0" smtClean="0">
                <a:solidFill>
                  <a:srgbClr val="FFFF00"/>
                </a:solidFill>
              </a:rPr>
              <a:t>рассыпалась</a:t>
            </a:r>
            <a:r>
              <a:rPr lang="ru-RU" sz="2200" dirty="0" smtClean="0"/>
              <a:t>; клоками</a:t>
            </a:r>
            <a:br>
              <a:rPr lang="ru-RU" sz="2200" dirty="0" smtClean="0"/>
            </a:br>
            <a:r>
              <a:rPr lang="ru-RU" sz="2200" dirty="0" smtClean="0"/>
              <a:t>Повисла на суках дубов,</a:t>
            </a:r>
            <a:br>
              <a:rPr lang="ru-RU" sz="2200" dirty="0" smtClean="0"/>
            </a:br>
            <a:r>
              <a:rPr lang="ru-RU" sz="2200" dirty="0" smtClean="0">
                <a:solidFill>
                  <a:srgbClr val="FFFF00"/>
                </a:solidFill>
              </a:rPr>
              <a:t>Легла</a:t>
            </a:r>
            <a:r>
              <a:rPr lang="ru-RU" sz="2200" dirty="0" smtClean="0"/>
              <a:t> волнистыми коврами</a:t>
            </a:r>
            <a:br>
              <a:rPr lang="ru-RU" sz="2200" dirty="0" smtClean="0"/>
            </a:br>
            <a:r>
              <a:rPr lang="ru-RU" sz="2200" dirty="0" smtClean="0"/>
              <a:t>Среди полей вокруг холмов.</a:t>
            </a:r>
            <a:br>
              <a:rPr lang="ru-RU" sz="2200" dirty="0" smtClean="0"/>
            </a:br>
            <a:r>
              <a:rPr lang="ru-RU" sz="2200" dirty="0" smtClean="0"/>
              <a:t>Брега с недвижною рекою</a:t>
            </a:r>
            <a:br>
              <a:rPr lang="ru-RU" sz="2200" dirty="0" smtClean="0"/>
            </a:br>
            <a:r>
              <a:rPr lang="ru-RU" sz="2200" dirty="0" smtClean="0"/>
              <a:t>Сравняла пухлой пеленою;</a:t>
            </a:r>
            <a:br>
              <a:rPr lang="ru-RU" sz="2200" dirty="0" smtClean="0"/>
            </a:br>
            <a:r>
              <a:rPr lang="ru-RU" sz="2200" dirty="0" smtClean="0">
                <a:solidFill>
                  <a:srgbClr val="FFFF00"/>
                </a:solidFill>
              </a:rPr>
              <a:t>Блеснул</a:t>
            </a:r>
            <a:r>
              <a:rPr lang="ru-RU" sz="2200" dirty="0" smtClean="0"/>
              <a:t> мороз, и рады мы</a:t>
            </a:r>
            <a:br>
              <a:rPr lang="ru-RU" sz="2200" dirty="0" smtClean="0"/>
            </a:br>
            <a:r>
              <a:rPr lang="ru-RU" sz="2200" dirty="0" smtClean="0"/>
              <a:t>Проказам матушки-зимы.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278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764704"/>
            <a:ext cx="3888432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Васнецов. Зимний сон.</a:t>
            </a:r>
            <a:endParaRPr lang="ru-RU" sz="4800" dirty="0"/>
          </a:p>
        </p:txBody>
      </p:sp>
      <p:pic>
        <p:nvPicPr>
          <p:cNvPr id="3074" name="Picture 2" descr="C:\Users\Admin\Desktop\васнецов а м зимний с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5949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61206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Зима в картинах русских художников сказочное время безмятежного великолепия, когда природа спит и отдыхает, спрятавшись под белоснежным одеялом, удивительные по красоте и раскрывающие истинную зимнюю природу пейзажи русской </a:t>
            </a:r>
            <a:r>
              <a:rPr lang="ru-RU" sz="2800" dirty="0" smtClean="0"/>
              <a:t>зимы. Поэтому почти у каждого русского художника пейзажиста есть прелестная зимняя картина. Потому что именно зимой раскрывается та тонкая грань между человеком и настоящей красотой природы.</a:t>
            </a:r>
            <a:endParaRPr lang="ru-RU" sz="2800" dirty="0"/>
          </a:p>
        </p:txBody>
      </p:sp>
      <p:pic>
        <p:nvPicPr>
          <p:cNvPr id="5122" name="Picture 2" descr="C:\Users\Admin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8774"/>
            <a:ext cx="7776864" cy="2062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Вещилов</a:t>
            </a:r>
            <a:r>
              <a:rPr lang="ru-RU" sz="4400" dirty="0" smtClean="0"/>
              <a:t>. Зимний пейзаж в горах.</a:t>
            </a:r>
            <a:endParaRPr lang="ru-RU" sz="4400" dirty="0"/>
          </a:p>
        </p:txBody>
      </p:sp>
      <p:pic>
        <p:nvPicPr>
          <p:cNvPr id="4098" name="Picture 2" descr="C:\Users\Admin\Desktop\вещилов зимний пейзаж  в гор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424936" cy="60153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302433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Задание</a:t>
            </a:r>
            <a:r>
              <a:rPr lang="ru-RU" sz="3600" dirty="0" smtClean="0"/>
              <a:t>:</a:t>
            </a:r>
            <a:br>
              <a:rPr lang="ru-RU" sz="3600" dirty="0" smtClean="0"/>
            </a:br>
            <a:r>
              <a:rPr lang="ru-RU" sz="3600" dirty="0" smtClean="0"/>
              <a:t>1) Прочитайте текст.</a:t>
            </a:r>
            <a:br>
              <a:rPr lang="ru-RU" sz="3600" dirty="0" smtClean="0"/>
            </a:br>
            <a:r>
              <a:rPr lang="ru-RU" sz="3600" dirty="0" smtClean="0"/>
              <a:t>2)О чем говорится в тексте</a:t>
            </a:r>
            <a:r>
              <a:rPr lang="en-US" sz="3600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3)Найдите прилагательные. Определите род , число ,падеж , разряд , степень.</a:t>
            </a:r>
            <a:br>
              <a:rPr lang="ru-RU" sz="3600" dirty="0" smtClean="0"/>
            </a:br>
            <a:r>
              <a:rPr lang="ru-RU" sz="3600" dirty="0" smtClean="0"/>
              <a:t>4)Почему в тексте так много прилагательных</a:t>
            </a:r>
            <a:r>
              <a:rPr lang="en-US" sz="3600" dirty="0" smtClean="0"/>
              <a:t>?</a:t>
            </a:r>
            <a:endParaRPr lang="ru-RU" sz="3600" dirty="0"/>
          </a:p>
        </p:txBody>
      </p:sp>
      <p:pic>
        <p:nvPicPr>
          <p:cNvPr id="6146" name="Picture 2" descr="C:\Users\Admin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01008"/>
            <a:ext cx="7920880" cy="28803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858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Зимняя ночь</a:t>
            </a:r>
            <a:br>
              <a:rPr lang="ru-RU" sz="2700" b="1" dirty="0" smtClean="0"/>
            </a:br>
            <a:r>
              <a:rPr lang="ru-RU" sz="2700" i="1" dirty="0" smtClean="0">
                <a:solidFill>
                  <a:schemeClr val="bg2">
                    <a:lumMod val="90000"/>
                  </a:schemeClr>
                </a:solidFill>
              </a:rPr>
              <a:t>Автор: Соколов-Микитов Иван Сергеевич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Наступила ночь в лесу.</a:t>
            </a:r>
            <a:br>
              <a:rPr lang="ru-RU" sz="2700" dirty="0" smtClean="0"/>
            </a:br>
            <a:r>
              <a:rPr lang="ru-RU" sz="2700" dirty="0" smtClean="0"/>
              <a:t>По стволам и сучьям толстых деревьев постукивает мороз, хлопьями осыпается легкий серебряный иней. В темном высоком небе видимо-невидимо рассыпалось ярких зимних звезд...</a:t>
            </a:r>
            <a:br>
              <a:rPr lang="ru-RU" sz="2700" dirty="0" smtClean="0"/>
            </a:br>
            <a:r>
              <a:rPr lang="ru-RU" sz="2700" dirty="0" smtClean="0"/>
              <a:t>Но и в морозной зимней ночи продолжается скрытая жизнь в лесу. Вот хрустнула и сломалась мерзлая ветка. Это пробежал под деревьями, мягко подпрыгивая, заяц-беляк. Вот что-то ухнуло и страшно вдруг захохотало: где-то закричал филин, завыли и замолчали ласки, охотятся за мышами хорьки, бесшумно пролетают над снежными сугробами совы. Как сказочный часовой, уселся на голом суку головастый серый совенок. В ночной темноте он один слышит и видит, как идет в зимнем лесу скрытая от людей жизнь.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59046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сколько существует пословиц про зиму! И не сосчитать…</a:t>
            </a:r>
            <a:br>
              <a:rPr lang="ru-RU" sz="3200" dirty="0" smtClean="0"/>
            </a:br>
            <a:r>
              <a:rPr lang="ru-RU" sz="3200" b="1" i="1" dirty="0" smtClean="0"/>
              <a:t> Хороший снежок урожай сбережет.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 В зимний холод всякий молод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 Два друга: мороз да вьюга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С января солнце на лето поворачивает, а зима - на мороз</a:t>
            </a:r>
            <a:r>
              <a:rPr lang="ru-RU" sz="3200" b="1" i="1" dirty="0" smtClean="0"/>
              <a:t>.</a:t>
            </a:r>
            <a:br>
              <a:rPr lang="ru-RU" sz="3200" b="1" i="1" dirty="0" smtClean="0"/>
            </a:br>
            <a:r>
              <a:rPr lang="ru-RU" sz="3200" b="1" i="1" dirty="0" smtClean="0"/>
              <a:t> Февраль коль морозом не возьмет, то все дороги заметет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 Вьюги да метели под февраль полетели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 Зиме да лету союза нету.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 Месяц январь - зимы государь.</a:t>
            </a:r>
            <a:endParaRPr lang="ru-RU" sz="32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103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Зима в картинах русских художников</vt:lpstr>
      <vt:lpstr> Найдите ошибки :   А. Пушкин  Вот север, тучи наганяя, Дохнул, завыл – и вот сама Идет валшебница-зима, Пришла, расыпалась; клоками Повисла на суках дубов, Лигла волнистыми коврами Среди полей вокруг холмов. Брега с недвижною рекою Сравняла пухлой пеленою; Блиснул мороз, и рады мы Проказам матушки-зимы. </vt:lpstr>
      <vt:lpstr>А. Пушкин  Вот север, тучи нагоняя, Дохнул, завыл – и вот сама Идет волшебница-зима, Пришла, рассыпалась; клоками Повисла на суках дубов, Легла волнистыми коврами Среди полей вокруг холмов. Брега с недвижною рекою Сравняла пухлой пеленою; Блеснул мороз, и рады мы Проказам матушки-зимы. </vt:lpstr>
      <vt:lpstr>Васнецов. Зимний сон.</vt:lpstr>
      <vt:lpstr>Зима в картинах русских художников сказочное время безмятежного великолепия, когда природа спит и отдыхает, спрятавшись под белоснежным одеялом, удивительные по красоте и раскрывающие истинную зимнюю природу пейзажи русской зимы. Поэтому почти у каждого русского художника пейзажиста есть прелестная зимняя картина. Потому что именно зимой раскрывается та тонкая грань между человеком и настоящей красотой природы.</vt:lpstr>
      <vt:lpstr>Вещилов. Зимний пейзаж в горах.</vt:lpstr>
      <vt:lpstr>Задание: 1) Прочитайте текст. 2)О чем говорится в тексте? 3)Найдите прилагательные. Определите род , число ,падеж , разряд , степень. 4)Почему в тексте так много прилагательных?</vt:lpstr>
      <vt:lpstr>Зимняя ночь Автор: Соколов-Микитов Иван Сергеевич Наступила ночь в лесу. По стволам и сучьям толстых деревьев постукивает мороз, хлопьями осыпается легкий серебряный иней. В темном высоком небе видимо-невидимо рассыпалось ярких зимних звезд... Но и в морозной зимней ночи продолжается скрытая жизнь в лесу. Вот хрустнула и сломалась мерзлая ветка. Это пробежал под деревьями, мягко подпрыгивая, заяц-беляк. Вот что-то ухнуло и страшно вдруг захохотало: где-то закричал филин, завыли и замолчали ласки, охотятся за мышами хорьки, бесшумно пролетают над снежными сугробами совы. Как сказочный часовой, уселся на голом суку головастый серый совенок. В ночной темноте он один слышит и видит, как идет в зимнем лесу скрытая от людей жизнь. </vt:lpstr>
      <vt:lpstr>А сколько существует пословиц про зиму! И не сосчитать…  Хороший снежок урожай сбережет.   В зимний холод всякий молод   Два друга: мороз да вьюга  С января солнце на лето поворачивает, а зима - на мороз.  Февраль коль морозом не возьмет, то все дороги заметет   Вьюги да метели под февраль полетели   Зиме да лету союза нету.   Месяц январь - зимы государь.</vt:lpstr>
      <vt:lpstr>         И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 в картинах русских художников</dc:title>
  <dc:creator>Катюшка</dc:creator>
  <cp:lastModifiedBy>Admin</cp:lastModifiedBy>
  <cp:revision>12</cp:revision>
  <dcterms:created xsi:type="dcterms:W3CDTF">2013-02-09T09:37:37Z</dcterms:created>
  <dcterms:modified xsi:type="dcterms:W3CDTF">2013-02-09T11:35:39Z</dcterms:modified>
</cp:coreProperties>
</file>