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" y="-6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4A03-A538-4D41-9C2A-640895C1397E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CCD7-B362-4F57-B31E-EBEAA44EB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304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4A03-A538-4D41-9C2A-640895C1397E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CCD7-B362-4F57-B31E-EBEAA44EB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333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4A03-A538-4D41-9C2A-640895C1397E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CCD7-B362-4F57-B31E-EBEAA44EB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61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4A03-A538-4D41-9C2A-640895C1397E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CCD7-B362-4F57-B31E-EBEAA44EB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62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4A03-A538-4D41-9C2A-640895C1397E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CCD7-B362-4F57-B31E-EBEAA44EB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4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4A03-A538-4D41-9C2A-640895C1397E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CCD7-B362-4F57-B31E-EBEAA44EB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841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4A03-A538-4D41-9C2A-640895C1397E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CCD7-B362-4F57-B31E-EBEAA44EB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976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4A03-A538-4D41-9C2A-640895C1397E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CCD7-B362-4F57-B31E-EBEAA44EB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314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4A03-A538-4D41-9C2A-640895C1397E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CCD7-B362-4F57-B31E-EBEAA44EB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005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4A03-A538-4D41-9C2A-640895C1397E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CCD7-B362-4F57-B31E-EBEAA44EB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241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4A03-A538-4D41-9C2A-640895C1397E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FCCD7-B362-4F57-B31E-EBEAA44EB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702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54A03-A538-4D41-9C2A-640895C1397E}" type="datetimeFigureOut">
              <a:rPr lang="ru-RU" smtClean="0"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FCCD7-B362-4F57-B31E-EBEAA44EB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644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ownloads\_3_p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5075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2013-10-17T21:28:57Z</dcterms:created>
  <dcterms:modified xsi:type="dcterms:W3CDTF">2013-10-17T21:30:05Z</dcterms:modified>
</cp:coreProperties>
</file>